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4"/>
  </p:notesMasterIdLst>
  <p:handoutMasterIdLst>
    <p:handoutMasterId r:id="rId25"/>
  </p:handoutMasterIdLst>
  <p:sldIdLst>
    <p:sldId id="424" r:id="rId3"/>
    <p:sldId id="483" r:id="rId4"/>
    <p:sldId id="488" r:id="rId5"/>
    <p:sldId id="486" r:id="rId6"/>
    <p:sldId id="485" r:id="rId7"/>
    <p:sldId id="476" r:id="rId8"/>
    <p:sldId id="500" r:id="rId9"/>
    <p:sldId id="489" r:id="rId10"/>
    <p:sldId id="506" r:id="rId11"/>
    <p:sldId id="507" r:id="rId12"/>
    <p:sldId id="478" r:id="rId13"/>
    <p:sldId id="482" r:id="rId14"/>
    <p:sldId id="494" r:id="rId15"/>
    <p:sldId id="497" r:id="rId16"/>
    <p:sldId id="498" r:id="rId17"/>
    <p:sldId id="479" r:id="rId18"/>
    <p:sldId id="501" r:id="rId19"/>
    <p:sldId id="502" r:id="rId20"/>
    <p:sldId id="504" r:id="rId21"/>
    <p:sldId id="505" r:id="rId22"/>
    <p:sldId id="480" r:id="rId23"/>
  </p:sldIdLst>
  <p:sldSz cx="9144000" cy="6858000" type="screen4x3"/>
  <p:notesSz cx="6669088" cy="9926638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1180">
          <p15:clr>
            <a:srgbClr val="A4A3A4"/>
          </p15:clr>
        </p15:guide>
        <p15:guide id="5" pos="285">
          <p15:clr>
            <a:srgbClr val="A4A3A4"/>
          </p15:clr>
        </p15:guide>
        <p15:guide id="6" pos="5472">
          <p15:clr>
            <a:srgbClr val="A4A3A4"/>
          </p15:clr>
        </p15:guide>
        <p15:guide id="7" pos="1184">
          <p15:clr>
            <a:srgbClr val="A4A3A4"/>
          </p15:clr>
        </p15:guide>
        <p15:guide id="8" pos="3152">
          <p15:clr>
            <a:srgbClr val="A4A3A4"/>
          </p15:clr>
        </p15:guide>
        <p15:guide id="9" pos="3334">
          <p15:clr>
            <a:srgbClr val="A4A3A4"/>
          </p15:clr>
        </p15:guide>
        <p15:guide id="10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A3A3"/>
    <a:srgbClr val="CCCCCC"/>
    <a:srgbClr val="FF9900"/>
    <a:srgbClr val="CC0000"/>
    <a:srgbClr val="99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8" autoAdjust="0"/>
    <p:restoredTop sz="85671" autoAdjust="0"/>
  </p:normalViewPr>
  <p:slideViewPr>
    <p:cSldViewPr>
      <p:cViewPr>
        <p:scale>
          <a:sx n="100" d="100"/>
          <a:sy n="100" d="100"/>
        </p:scale>
        <p:origin x="1712" y="144"/>
      </p:cViewPr>
      <p:guideLst>
        <p:guide orient="horz" pos="2400"/>
        <p:guide orient="horz" pos="3888"/>
        <p:guide orient="horz" pos="1389"/>
        <p:guide orient="horz" pos="1180"/>
        <p:guide pos="285"/>
        <p:guide pos="5472"/>
        <p:guide pos="1184"/>
        <p:guide pos="3152"/>
        <p:guide pos="3334"/>
        <p:guide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e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5.jpe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image" Target="../media/image17.png"/><Relationship Id="rId2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9AD35-3728-C841-B82D-62C4EBE467F6}" type="doc">
      <dgm:prSet loTypeId="urn:microsoft.com/office/officeart/2008/layout/HexagonCluster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514628-D8D6-9F4F-B5E8-AF26308257A2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Vectors</a:t>
          </a:r>
          <a:endParaRPr lang="en-GB" sz="1200" dirty="0">
            <a:solidFill>
              <a:schemeClr val="bg1"/>
            </a:solidFill>
          </a:endParaRPr>
        </a:p>
      </dgm:t>
    </dgm:pt>
    <dgm:pt modelId="{FF571D32-2AF6-224F-89C3-FA6B175E71CB}" type="parTrans" cxnId="{CBA45724-5666-1743-9F37-0AE347D5A101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40D554E6-3F71-0F4F-9481-96849F752D10}" type="sibTrans" cxnId="{CBA45724-5666-1743-9F37-0AE347D5A10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350DF371-6699-9E45-A936-3786332CED9F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Particulates/Gasses</a:t>
          </a:r>
          <a:endParaRPr lang="en-GB" sz="1200" dirty="0">
            <a:solidFill>
              <a:schemeClr val="bg1"/>
            </a:solidFill>
          </a:endParaRPr>
        </a:p>
      </dgm:t>
    </dgm:pt>
    <dgm:pt modelId="{BA936550-C804-A148-8752-BEDAEE5E538E}" type="parTrans" cxnId="{986B5E47-7970-5043-AEDA-E9E8FF28F568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3A9C77BA-F0FE-974F-A947-2ABE43B35175}" type="sibTrans" cxnId="{986B5E47-7970-5043-AEDA-E9E8FF28F568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17EF875B-89C9-1343-A0C9-8F12CCB3AF3C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Volcanic</a:t>
          </a:r>
          <a:endParaRPr lang="en-GB" sz="1200" dirty="0">
            <a:solidFill>
              <a:schemeClr val="bg1"/>
            </a:solidFill>
          </a:endParaRPr>
        </a:p>
      </dgm:t>
    </dgm:pt>
    <dgm:pt modelId="{714847B8-0E44-CE49-88FD-BE9FCF79D802}" type="parTrans" cxnId="{3AD6BBB8-0B78-DA49-B2F9-E84BEE03BA65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1A37F264-61A8-F94C-BF1E-972ABE2A3D53}" type="sibTrans" cxnId="{3AD6BBB8-0B78-DA49-B2F9-E84BEE03BA65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4482986C-52BC-904A-B73E-81180F508C41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Industrial</a:t>
          </a:r>
        </a:p>
      </dgm:t>
    </dgm:pt>
    <dgm:pt modelId="{4EB19D30-C3BA-9448-A470-4366E0F012B1}" type="parTrans" cxnId="{2F8AEC42-DAD1-894F-ACEE-F886F4F0E65B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1DDA5EA5-06B3-6B48-80F8-10B899D9760F}" type="sibTrans" cxnId="{2F8AEC42-DAD1-894F-ACEE-F886F4F0E65B}">
      <dgm:prSet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446011C1-D36E-3D4E-AB46-B6EA0FE73FC7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Radiological</a:t>
          </a:r>
          <a:endParaRPr lang="en-GB" sz="1200" dirty="0">
            <a:solidFill>
              <a:schemeClr val="bg1"/>
            </a:solidFill>
          </a:endParaRPr>
        </a:p>
      </dgm:t>
    </dgm:pt>
    <dgm:pt modelId="{31563329-F4CE-8049-B73A-EA654C05E110}" type="parTrans" cxnId="{BB6B1D1A-ECF6-F24A-9646-7E7EEBA915AE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B418E8B2-C7F2-044D-9F06-544E64A1765D}" type="sibTrans" cxnId="{BB6B1D1A-ECF6-F24A-9646-7E7EEBA915AE}">
      <dgm:prSet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F7BDCC3A-CB1C-5343-89F6-77CF6557C96D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Air Quality</a:t>
          </a:r>
          <a:endParaRPr lang="en-GB" sz="1200" dirty="0">
            <a:solidFill>
              <a:schemeClr val="bg1"/>
            </a:solidFill>
          </a:endParaRPr>
        </a:p>
      </dgm:t>
    </dgm:pt>
    <dgm:pt modelId="{09267B6D-92E4-F741-9BBE-1504933EC962}" type="parTrans" cxnId="{C3935BCF-7D26-0946-89BF-025B6E1AD531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25B2F0DD-1A55-5C48-8023-092154286EA4}" type="sibTrans" cxnId="{C3935BCF-7D26-0946-89BF-025B6E1AD531}">
      <dgm:prSet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342150A8-DE44-2E41-B592-D90704BBE66A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Spores/Virus</a:t>
          </a:r>
        </a:p>
        <a:p>
          <a:endParaRPr lang="en-GB" sz="1200" dirty="0">
            <a:solidFill>
              <a:schemeClr val="bg1"/>
            </a:solidFill>
          </a:endParaRPr>
        </a:p>
      </dgm:t>
    </dgm:pt>
    <dgm:pt modelId="{EEABF2C0-E033-364B-BEC0-BEE01CE381DA}" type="parTrans" cxnId="{A7C42680-C9C9-6D49-8190-182A7636B084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EC094C6E-F807-AC45-A6E7-BCFA95459DBA}" type="sibTrans" cxnId="{A7C42680-C9C9-6D49-8190-182A7636B084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5B3D6573-370F-9740-AC96-65ADC9FC50E6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Biomass burning</a:t>
          </a:r>
          <a:endParaRPr lang="en-GB" sz="1200" dirty="0">
            <a:solidFill>
              <a:schemeClr val="bg1"/>
            </a:solidFill>
          </a:endParaRPr>
        </a:p>
      </dgm:t>
    </dgm:pt>
    <dgm:pt modelId="{B9577C7B-23F9-A24F-B339-126E4D85305E}" type="parTrans" cxnId="{E9A38567-9DCC-1B4F-AFF1-FFE88668DE45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81A0B44B-8054-3445-B651-FD663951E67E}" type="sibTrans" cxnId="{E9A38567-9DCC-1B4F-AFF1-FFE88668DE45}">
      <dgm:prSet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CEAEC816-A187-E048-B57F-DDF22113B374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Weather</a:t>
          </a:r>
          <a:endParaRPr lang="en-GB" sz="1200" dirty="0">
            <a:solidFill>
              <a:schemeClr val="bg1"/>
            </a:solidFill>
          </a:endParaRPr>
        </a:p>
      </dgm:t>
    </dgm:pt>
    <dgm:pt modelId="{9658413F-B41B-5247-AFA5-0B4E6E9837A9}" type="parTrans" cxnId="{8946CB98-3859-4C40-9E4C-33750134AA2F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D8450174-F0C5-924B-B9ED-AAD98090F688}" type="sibTrans" cxnId="{8946CB98-3859-4C40-9E4C-33750134AA2F}">
      <dgm:prSet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7B9BFEBE-BCFD-B24F-8733-238F02C741B4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Impacts</a:t>
          </a:r>
          <a:endParaRPr lang="en-GB" sz="1200" dirty="0">
            <a:solidFill>
              <a:schemeClr val="bg1"/>
            </a:solidFill>
          </a:endParaRPr>
        </a:p>
      </dgm:t>
    </dgm:pt>
    <dgm:pt modelId="{A5C8EA2B-07F3-934B-B439-B7196B798D76}" type="parTrans" cxnId="{E6655A4A-EFC2-7944-A728-8CD9A1E46CE8}">
      <dgm:prSet/>
      <dgm:spPr/>
      <dgm:t>
        <a:bodyPr/>
        <a:lstStyle/>
        <a:p>
          <a:endParaRPr lang="en-GB" sz="1200"/>
        </a:p>
      </dgm:t>
    </dgm:pt>
    <dgm:pt modelId="{7A5ECC15-2E0A-A84D-85B3-318B305A018E}" type="sibTrans" cxnId="{E6655A4A-EFC2-7944-A728-8CD9A1E46CE8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GB" sz="1200"/>
        </a:p>
      </dgm:t>
    </dgm:pt>
    <dgm:pt modelId="{2DA4CF54-A4C5-0C4D-95A6-D09226211915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Sources</a:t>
          </a:r>
          <a:endParaRPr lang="en-GB" sz="1200" dirty="0">
            <a:solidFill>
              <a:schemeClr val="bg1"/>
            </a:solidFill>
          </a:endParaRPr>
        </a:p>
      </dgm:t>
    </dgm:pt>
    <dgm:pt modelId="{D3ADD789-8D25-854E-9F2B-846409F5DB4C}" type="parTrans" cxnId="{8D30BABC-5731-4149-94C9-A44B7F857CD0}">
      <dgm:prSet/>
      <dgm:spPr/>
      <dgm:t>
        <a:bodyPr/>
        <a:lstStyle/>
        <a:p>
          <a:endParaRPr lang="en-GB" sz="1200"/>
        </a:p>
      </dgm:t>
    </dgm:pt>
    <dgm:pt modelId="{734D1410-567A-6844-8783-C6C99661986C}" type="sibTrans" cxnId="{8D30BABC-5731-4149-94C9-A44B7F857CD0}">
      <dgm:prSet/>
      <dgm:spPr>
        <a:blipFill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sz="1200"/>
        </a:p>
      </dgm:t>
    </dgm:pt>
    <dgm:pt modelId="{141485DA-4608-7640-86A7-899B6E11D03C}" type="pres">
      <dgm:prSet presAssocID="{B699AD35-3728-C841-B82D-62C4EBE467F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D45918FB-F1F4-8D4E-8221-18D6DD079822}" type="pres">
      <dgm:prSet presAssocID="{C0514628-D8D6-9F4F-B5E8-AF26308257A2}" presName="text1" presStyleCnt="0"/>
      <dgm:spPr/>
    </dgm:pt>
    <dgm:pt modelId="{895E75E9-8792-304F-86EE-FD60C3160C82}" type="pres">
      <dgm:prSet presAssocID="{C0514628-D8D6-9F4F-B5E8-AF26308257A2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CAA879-4D91-0A40-B2A6-1ECACFAD10F8}" type="pres">
      <dgm:prSet presAssocID="{C0514628-D8D6-9F4F-B5E8-AF26308257A2}" presName="textaccent1" presStyleCnt="0"/>
      <dgm:spPr/>
    </dgm:pt>
    <dgm:pt modelId="{4E44E825-9DA0-484A-BAA1-B4A86A1BE684}" type="pres">
      <dgm:prSet presAssocID="{C0514628-D8D6-9F4F-B5E8-AF26308257A2}" presName="accentRepeatNode" presStyleLbl="solidAlignAcc1" presStyleIdx="0" presStyleCnt="22"/>
      <dgm:spPr/>
    </dgm:pt>
    <dgm:pt modelId="{C585F85E-8C46-5048-8410-B6062717A720}" type="pres">
      <dgm:prSet presAssocID="{40D554E6-3F71-0F4F-9481-96849F752D10}" presName="image1" presStyleCnt="0"/>
      <dgm:spPr/>
    </dgm:pt>
    <dgm:pt modelId="{19781A09-2B61-A44D-B9FA-9FF9D71186BF}" type="pres">
      <dgm:prSet presAssocID="{40D554E6-3F71-0F4F-9481-96849F752D10}" presName="imageRepeatNode" presStyleLbl="alignAcc1" presStyleIdx="0" presStyleCnt="11"/>
      <dgm:spPr/>
      <dgm:t>
        <a:bodyPr/>
        <a:lstStyle/>
        <a:p>
          <a:endParaRPr lang="en-GB"/>
        </a:p>
      </dgm:t>
    </dgm:pt>
    <dgm:pt modelId="{887F73BA-F3A7-E04E-914E-43677AF229A7}" type="pres">
      <dgm:prSet presAssocID="{40D554E6-3F71-0F4F-9481-96849F752D10}" presName="imageaccent1" presStyleCnt="0"/>
      <dgm:spPr/>
    </dgm:pt>
    <dgm:pt modelId="{0E6028A4-15E2-C54E-A447-03F9CA8895C3}" type="pres">
      <dgm:prSet presAssocID="{40D554E6-3F71-0F4F-9481-96849F752D10}" presName="accentRepeatNode" presStyleLbl="solidAlignAcc1" presStyleIdx="1" presStyleCnt="22"/>
      <dgm:spPr/>
    </dgm:pt>
    <dgm:pt modelId="{0BA0F038-4810-7447-B1E2-31B36978E61F}" type="pres">
      <dgm:prSet presAssocID="{17EF875B-89C9-1343-A0C9-8F12CCB3AF3C}" presName="text2" presStyleCnt="0"/>
      <dgm:spPr/>
    </dgm:pt>
    <dgm:pt modelId="{7E41687C-E283-D446-8425-7E5B34673781}" type="pres">
      <dgm:prSet presAssocID="{17EF875B-89C9-1343-A0C9-8F12CCB3AF3C}" presName="textRepeatNode" presStyleLbl="align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FCB97-271E-2A49-8220-45B0F41C1868}" type="pres">
      <dgm:prSet presAssocID="{17EF875B-89C9-1343-A0C9-8F12CCB3AF3C}" presName="textaccent2" presStyleCnt="0"/>
      <dgm:spPr/>
    </dgm:pt>
    <dgm:pt modelId="{A3C892CB-FF66-CE4F-A811-9F4407E8D1C0}" type="pres">
      <dgm:prSet presAssocID="{17EF875B-89C9-1343-A0C9-8F12CCB3AF3C}" presName="accentRepeatNode" presStyleLbl="solidAlignAcc1" presStyleIdx="2" presStyleCnt="22"/>
      <dgm:spPr/>
    </dgm:pt>
    <dgm:pt modelId="{ED3CD65C-F9DF-6342-AF81-89EF8205FC55}" type="pres">
      <dgm:prSet presAssocID="{1A37F264-61A8-F94C-BF1E-972ABE2A3D53}" presName="image2" presStyleCnt="0"/>
      <dgm:spPr/>
    </dgm:pt>
    <dgm:pt modelId="{88425E42-6997-C04E-8B4C-DAF27E1926B0}" type="pres">
      <dgm:prSet presAssocID="{1A37F264-61A8-F94C-BF1E-972ABE2A3D53}" presName="imageRepeatNode" presStyleLbl="alignAcc1" presStyleIdx="1" presStyleCnt="11"/>
      <dgm:spPr/>
      <dgm:t>
        <a:bodyPr/>
        <a:lstStyle/>
        <a:p>
          <a:endParaRPr lang="en-GB"/>
        </a:p>
      </dgm:t>
    </dgm:pt>
    <dgm:pt modelId="{815EFC94-B236-5242-9BFC-9B9662762A20}" type="pres">
      <dgm:prSet presAssocID="{1A37F264-61A8-F94C-BF1E-972ABE2A3D53}" presName="imageaccent2" presStyleCnt="0"/>
      <dgm:spPr/>
    </dgm:pt>
    <dgm:pt modelId="{72FA9C43-2C73-1F47-A605-A12FB07D82B9}" type="pres">
      <dgm:prSet presAssocID="{1A37F264-61A8-F94C-BF1E-972ABE2A3D53}" presName="accentRepeatNode" presStyleLbl="solidAlignAcc1" presStyleIdx="3" presStyleCnt="22"/>
      <dgm:spPr/>
    </dgm:pt>
    <dgm:pt modelId="{992E4CFA-118C-B64E-9326-13174129F39E}" type="pres">
      <dgm:prSet presAssocID="{4482986C-52BC-904A-B73E-81180F508C41}" presName="text3" presStyleCnt="0"/>
      <dgm:spPr/>
    </dgm:pt>
    <dgm:pt modelId="{FAC15AC4-0EEC-B74A-9621-4BBD7F815BDE}" type="pres">
      <dgm:prSet presAssocID="{4482986C-52BC-904A-B73E-81180F508C41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DAAA2D-8C7C-AB48-A871-7748A172F07F}" type="pres">
      <dgm:prSet presAssocID="{4482986C-52BC-904A-B73E-81180F508C41}" presName="textaccent3" presStyleCnt="0"/>
      <dgm:spPr/>
    </dgm:pt>
    <dgm:pt modelId="{B6B4110B-2A18-5B49-97C6-4159EC30C9E0}" type="pres">
      <dgm:prSet presAssocID="{4482986C-52BC-904A-B73E-81180F508C41}" presName="accentRepeatNode" presStyleLbl="solidAlignAcc1" presStyleIdx="4" presStyleCnt="22"/>
      <dgm:spPr/>
    </dgm:pt>
    <dgm:pt modelId="{C6CA46FA-40DE-9647-9E5B-A7BF18259C24}" type="pres">
      <dgm:prSet presAssocID="{1DDA5EA5-06B3-6B48-80F8-10B899D9760F}" presName="image3" presStyleCnt="0"/>
      <dgm:spPr/>
    </dgm:pt>
    <dgm:pt modelId="{2BAB9DA5-308B-B74A-B65A-F90E2C90FBF0}" type="pres">
      <dgm:prSet presAssocID="{1DDA5EA5-06B3-6B48-80F8-10B899D9760F}" presName="imageRepeatNode" presStyleLbl="alignAcc1" presStyleIdx="2" presStyleCnt="11"/>
      <dgm:spPr/>
      <dgm:t>
        <a:bodyPr/>
        <a:lstStyle/>
        <a:p>
          <a:endParaRPr lang="en-GB"/>
        </a:p>
      </dgm:t>
    </dgm:pt>
    <dgm:pt modelId="{630616D0-E367-1D46-8565-DCAED7F7CAB3}" type="pres">
      <dgm:prSet presAssocID="{1DDA5EA5-06B3-6B48-80F8-10B899D9760F}" presName="imageaccent3" presStyleCnt="0"/>
      <dgm:spPr/>
    </dgm:pt>
    <dgm:pt modelId="{C0ACC8D6-16A4-294E-8921-301B32EFA342}" type="pres">
      <dgm:prSet presAssocID="{1DDA5EA5-06B3-6B48-80F8-10B899D9760F}" presName="accentRepeatNode" presStyleLbl="solidAlignAcc1" presStyleIdx="5" presStyleCnt="22"/>
      <dgm:spPr/>
    </dgm:pt>
    <dgm:pt modelId="{2FB3D447-B51D-7D40-8D69-6B3C65A74AD9}" type="pres">
      <dgm:prSet presAssocID="{5B3D6573-370F-9740-AC96-65ADC9FC50E6}" presName="text4" presStyleCnt="0"/>
      <dgm:spPr/>
    </dgm:pt>
    <dgm:pt modelId="{60E5499C-304F-A046-B76E-AEABF717C68C}" type="pres">
      <dgm:prSet presAssocID="{5B3D6573-370F-9740-AC96-65ADC9FC50E6}" presName="textRepeatNode" presStyleLbl="align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C8BFF-4873-354E-A5F5-162767DB6458}" type="pres">
      <dgm:prSet presAssocID="{5B3D6573-370F-9740-AC96-65ADC9FC50E6}" presName="textaccent4" presStyleCnt="0"/>
      <dgm:spPr/>
    </dgm:pt>
    <dgm:pt modelId="{78694694-13A8-9F4F-8780-9040868E6D10}" type="pres">
      <dgm:prSet presAssocID="{5B3D6573-370F-9740-AC96-65ADC9FC50E6}" presName="accentRepeatNode" presStyleLbl="solidAlignAcc1" presStyleIdx="6" presStyleCnt="22"/>
      <dgm:spPr/>
    </dgm:pt>
    <dgm:pt modelId="{2CCC1069-CA51-2D47-9DA8-D52A4571C163}" type="pres">
      <dgm:prSet presAssocID="{81A0B44B-8054-3445-B651-FD663951E67E}" presName="image4" presStyleCnt="0"/>
      <dgm:spPr/>
    </dgm:pt>
    <dgm:pt modelId="{0457075A-BD93-8A4F-849F-6546008E7BB0}" type="pres">
      <dgm:prSet presAssocID="{81A0B44B-8054-3445-B651-FD663951E67E}" presName="imageRepeatNode" presStyleLbl="alignAcc1" presStyleIdx="3" presStyleCnt="11"/>
      <dgm:spPr/>
      <dgm:t>
        <a:bodyPr/>
        <a:lstStyle/>
        <a:p>
          <a:endParaRPr lang="en-GB"/>
        </a:p>
      </dgm:t>
    </dgm:pt>
    <dgm:pt modelId="{D69935E2-EA90-D84C-A304-82EDA4D87DF5}" type="pres">
      <dgm:prSet presAssocID="{81A0B44B-8054-3445-B651-FD663951E67E}" presName="imageaccent4" presStyleCnt="0"/>
      <dgm:spPr/>
    </dgm:pt>
    <dgm:pt modelId="{CD54519F-44DC-DE47-8BE7-B5094E5C32D8}" type="pres">
      <dgm:prSet presAssocID="{81A0B44B-8054-3445-B651-FD663951E67E}" presName="accentRepeatNode" presStyleLbl="solidAlignAcc1" presStyleIdx="7" presStyleCnt="22"/>
      <dgm:spPr/>
    </dgm:pt>
    <dgm:pt modelId="{0E18145F-43C3-9F4B-AF5A-0A7E44D6F91A}" type="pres">
      <dgm:prSet presAssocID="{446011C1-D36E-3D4E-AB46-B6EA0FE73FC7}" presName="text5" presStyleCnt="0"/>
      <dgm:spPr/>
    </dgm:pt>
    <dgm:pt modelId="{12ED0178-3DC5-964E-A7E2-0C4C37A334AC}" type="pres">
      <dgm:prSet presAssocID="{446011C1-D36E-3D4E-AB46-B6EA0FE73FC7}" presName="textRepeatNode" presStyleLbl="align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3D28A-9C03-F640-8AE2-E6A8B48A9085}" type="pres">
      <dgm:prSet presAssocID="{446011C1-D36E-3D4E-AB46-B6EA0FE73FC7}" presName="textaccent5" presStyleCnt="0"/>
      <dgm:spPr/>
    </dgm:pt>
    <dgm:pt modelId="{9EDCEF54-21B8-1D48-9A77-02E08528B1A7}" type="pres">
      <dgm:prSet presAssocID="{446011C1-D36E-3D4E-AB46-B6EA0FE73FC7}" presName="accentRepeatNode" presStyleLbl="solidAlignAcc1" presStyleIdx="8" presStyleCnt="22"/>
      <dgm:spPr/>
    </dgm:pt>
    <dgm:pt modelId="{E821B486-502B-654E-B795-936505001F68}" type="pres">
      <dgm:prSet presAssocID="{B418E8B2-C7F2-044D-9F06-544E64A1765D}" presName="image5" presStyleCnt="0"/>
      <dgm:spPr/>
    </dgm:pt>
    <dgm:pt modelId="{748AF76C-95A7-2E43-BDB9-A396FAC8B8D6}" type="pres">
      <dgm:prSet presAssocID="{B418E8B2-C7F2-044D-9F06-544E64A1765D}" presName="imageRepeatNode" presStyleLbl="alignAcc1" presStyleIdx="4" presStyleCnt="11"/>
      <dgm:spPr/>
      <dgm:t>
        <a:bodyPr/>
        <a:lstStyle/>
        <a:p>
          <a:endParaRPr lang="en-GB"/>
        </a:p>
      </dgm:t>
    </dgm:pt>
    <dgm:pt modelId="{908635C8-528C-DE43-A03F-2D71C5E707BB}" type="pres">
      <dgm:prSet presAssocID="{B418E8B2-C7F2-044D-9F06-544E64A1765D}" presName="imageaccent5" presStyleCnt="0"/>
      <dgm:spPr/>
    </dgm:pt>
    <dgm:pt modelId="{43867168-1F03-1340-AF0C-1AFB7DACF771}" type="pres">
      <dgm:prSet presAssocID="{B418E8B2-C7F2-044D-9F06-544E64A1765D}" presName="accentRepeatNode" presStyleLbl="solidAlignAcc1" presStyleIdx="9" presStyleCnt="22"/>
      <dgm:spPr/>
    </dgm:pt>
    <dgm:pt modelId="{F9F69513-8B95-4741-BDB8-EC710CD4191A}" type="pres">
      <dgm:prSet presAssocID="{350DF371-6699-9E45-A936-3786332CED9F}" presName="text6" presStyleCnt="0"/>
      <dgm:spPr/>
    </dgm:pt>
    <dgm:pt modelId="{32F5C468-E6B1-DB42-AA38-1902841F8F3E}" type="pres">
      <dgm:prSet presAssocID="{350DF371-6699-9E45-A936-3786332CED9F}" presName="textRepeatNode" presStyleLbl="align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79CBB9-CD07-D64E-A904-8CBD82FF362F}" type="pres">
      <dgm:prSet presAssocID="{350DF371-6699-9E45-A936-3786332CED9F}" presName="textaccent6" presStyleCnt="0"/>
      <dgm:spPr/>
    </dgm:pt>
    <dgm:pt modelId="{BFB7C5C0-769A-2C49-8D19-4489398BFF68}" type="pres">
      <dgm:prSet presAssocID="{350DF371-6699-9E45-A936-3786332CED9F}" presName="accentRepeatNode" presStyleLbl="solidAlignAcc1" presStyleIdx="10" presStyleCnt="22"/>
      <dgm:spPr/>
    </dgm:pt>
    <dgm:pt modelId="{B0109B0D-B250-2447-8BF5-F182B21DC3D7}" type="pres">
      <dgm:prSet presAssocID="{3A9C77BA-F0FE-974F-A947-2ABE43B35175}" presName="image6" presStyleCnt="0"/>
      <dgm:spPr/>
    </dgm:pt>
    <dgm:pt modelId="{312EDCA8-E8AF-1D40-BAE7-4AD14F43CAC4}" type="pres">
      <dgm:prSet presAssocID="{3A9C77BA-F0FE-974F-A947-2ABE43B35175}" presName="imageRepeatNode" presStyleLbl="alignAcc1" presStyleIdx="5" presStyleCnt="11"/>
      <dgm:spPr/>
      <dgm:t>
        <a:bodyPr/>
        <a:lstStyle/>
        <a:p>
          <a:endParaRPr lang="en-GB"/>
        </a:p>
      </dgm:t>
    </dgm:pt>
    <dgm:pt modelId="{927BEA1D-C659-8449-9691-7C813534D330}" type="pres">
      <dgm:prSet presAssocID="{3A9C77BA-F0FE-974F-A947-2ABE43B35175}" presName="imageaccent6" presStyleCnt="0"/>
      <dgm:spPr/>
    </dgm:pt>
    <dgm:pt modelId="{2E16EB65-8740-AB43-8758-33800E0F3200}" type="pres">
      <dgm:prSet presAssocID="{3A9C77BA-F0FE-974F-A947-2ABE43B35175}" presName="accentRepeatNode" presStyleLbl="solidAlignAcc1" presStyleIdx="11" presStyleCnt="22"/>
      <dgm:spPr/>
    </dgm:pt>
    <dgm:pt modelId="{67456C60-0C0C-FA40-9179-DDA875C6CB5E}" type="pres">
      <dgm:prSet presAssocID="{F7BDCC3A-CB1C-5343-89F6-77CF6557C96D}" presName="text7" presStyleCnt="0"/>
      <dgm:spPr/>
    </dgm:pt>
    <dgm:pt modelId="{098B186B-7E5B-0846-BF59-AEFBD0918895}" type="pres">
      <dgm:prSet presAssocID="{F7BDCC3A-CB1C-5343-89F6-77CF6557C96D}" presName="textRepeatNode" presStyleLbl="align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AF41AB-038A-7140-9C16-785E00C4ED96}" type="pres">
      <dgm:prSet presAssocID="{F7BDCC3A-CB1C-5343-89F6-77CF6557C96D}" presName="textaccent7" presStyleCnt="0"/>
      <dgm:spPr/>
    </dgm:pt>
    <dgm:pt modelId="{324ECDB6-B427-3441-B624-EE1853B8F721}" type="pres">
      <dgm:prSet presAssocID="{F7BDCC3A-CB1C-5343-89F6-77CF6557C96D}" presName="accentRepeatNode" presStyleLbl="solidAlignAcc1" presStyleIdx="12" presStyleCnt="22"/>
      <dgm:spPr/>
    </dgm:pt>
    <dgm:pt modelId="{D85A86EA-B6F3-2742-A579-AA1D7F46566D}" type="pres">
      <dgm:prSet presAssocID="{25B2F0DD-1A55-5C48-8023-092154286EA4}" presName="image7" presStyleCnt="0"/>
      <dgm:spPr/>
    </dgm:pt>
    <dgm:pt modelId="{235FE8E9-0320-1541-9946-156BFF2B5D3B}" type="pres">
      <dgm:prSet presAssocID="{25B2F0DD-1A55-5C48-8023-092154286EA4}" presName="imageRepeatNode" presStyleLbl="alignAcc1" presStyleIdx="6" presStyleCnt="11"/>
      <dgm:spPr/>
      <dgm:t>
        <a:bodyPr/>
        <a:lstStyle/>
        <a:p>
          <a:endParaRPr lang="en-GB"/>
        </a:p>
      </dgm:t>
    </dgm:pt>
    <dgm:pt modelId="{D4533C10-8ACD-B24A-9B08-476AB285A88C}" type="pres">
      <dgm:prSet presAssocID="{25B2F0DD-1A55-5C48-8023-092154286EA4}" presName="imageaccent7" presStyleCnt="0"/>
      <dgm:spPr/>
    </dgm:pt>
    <dgm:pt modelId="{2B78B63F-5CC2-964E-96FB-CC8E021F935C}" type="pres">
      <dgm:prSet presAssocID="{25B2F0DD-1A55-5C48-8023-092154286EA4}" presName="accentRepeatNode" presStyleLbl="solidAlignAcc1" presStyleIdx="13" presStyleCnt="22"/>
      <dgm:spPr/>
    </dgm:pt>
    <dgm:pt modelId="{334E8148-A261-6346-A1C6-F06BE1088F6C}" type="pres">
      <dgm:prSet presAssocID="{342150A8-DE44-2E41-B592-D90704BBE66A}" presName="text8" presStyleCnt="0"/>
      <dgm:spPr/>
    </dgm:pt>
    <dgm:pt modelId="{40B19F4A-D5CB-5540-B0CD-8CA552775961}" type="pres">
      <dgm:prSet presAssocID="{342150A8-DE44-2E41-B592-D90704BBE66A}" presName="textRepeatNode" presStyleLbl="align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B3060-46F8-094E-820D-11A87A923E7F}" type="pres">
      <dgm:prSet presAssocID="{342150A8-DE44-2E41-B592-D90704BBE66A}" presName="textaccent8" presStyleCnt="0"/>
      <dgm:spPr/>
    </dgm:pt>
    <dgm:pt modelId="{92DA3D35-E5FC-2646-85A7-54FEC1FD3946}" type="pres">
      <dgm:prSet presAssocID="{342150A8-DE44-2E41-B592-D90704BBE66A}" presName="accentRepeatNode" presStyleLbl="solidAlignAcc1" presStyleIdx="14" presStyleCnt="22"/>
      <dgm:spPr/>
    </dgm:pt>
    <dgm:pt modelId="{A0EE8CBB-219A-D243-AB11-5F7D8C57581E}" type="pres">
      <dgm:prSet presAssocID="{EC094C6E-F807-AC45-A6E7-BCFA95459DBA}" presName="image8" presStyleCnt="0"/>
      <dgm:spPr/>
    </dgm:pt>
    <dgm:pt modelId="{2B45F1ED-F472-6444-AD59-4D69EECF04DB}" type="pres">
      <dgm:prSet presAssocID="{EC094C6E-F807-AC45-A6E7-BCFA95459DBA}" presName="imageRepeatNode" presStyleLbl="alignAcc1" presStyleIdx="7" presStyleCnt="11"/>
      <dgm:spPr/>
      <dgm:t>
        <a:bodyPr/>
        <a:lstStyle/>
        <a:p>
          <a:endParaRPr lang="en-GB"/>
        </a:p>
      </dgm:t>
    </dgm:pt>
    <dgm:pt modelId="{8C220864-EB73-214A-84C4-3918F49F9CE1}" type="pres">
      <dgm:prSet presAssocID="{EC094C6E-F807-AC45-A6E7-BCFA95459DBA}" presName="imageaccent8" presStyleCnt="0"/>
      <dgm:spPr/>
    </dgm:pt>
    <dgm:pt modelId="{4E9A8E88-4000-654D-B61B-8A7A3E6F8D39}" type="pres">
      <dgm:prSet presAssocID="{EC094C6E-F807-AC45-A6E7-BCFA95459DBA}" presName="accentRepeatNode" presStyleLbl="solidAlignAcc1" presStyleIdx="15" presStyleCnt="22"/>
      <dgm:spPr/>
    </dgm:pt>
    <dgm:pt modelId="{D3E3C8DE-8128-794F-9864-6DD4B3768449}" type="pres">
      <dgm:prSet presAssocID="{CEAEC816-A187-E048-B57F-DDF22113B374}" presName="text9" presStyleCnt="0"/>
      <dgm:spPr/>
    </dgm:pt>
    <dgm:pt modelId="{F6326DDB-473B-7B44-8539-0D5E4B0599D9}" type="pres">
      <dgm:prSet presAssocID="{CEAEC816-A187-E048-B57F-DDF22113B374}" presName="textRepeatNode" presStyleLbl="align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29DC35-8280-CE44-A0C7-50C5B703F396}" type="pres">
      <dgm:prSet presAssocID="{CEAEC816-A187-E048-B57F-DDF22113B374}" presName="textaccent9" presStyleCnt="0"/>
      <dgm:spPr/>
    </dgm:pt>
    <dgm:pt modelId="{54CA6589-A611-7940-B2C0-63B44BEB9A6C}" type="pres">
      <dgm:prSet presAssocID="{CEAEC816-A187-E048-B57F-DDF22113B374}" presName="accentRepeatNode" presStyleLbl="solidAlignAcc1" presStyleIdx="16" presStyleCnt="22"/>
      <dgm:spPr/>
    </dgm:pt>
    <dgm:pt modelId="{E537BF74-F76E-5342-A764-A1941DCED80D}" type="pres">
      <dgm:prSet presAssocID="{D8450174-F0C5-924B-B9ED-AAD98090F688}" presName="image9" presStyleCnt="0"/>
      <dgm:spPr/>
    </dgm:pt>
    <dgm:pt modelId="{0E8423A6-DF73-6A40-A491-2123C693A731}" type="pres">
      <dgm:prSet presAssocID="{D8450174-F0C5-924B-B9ED-AAD98090F688}" presName="imageRepeatNode" presStyleLbl="alignAcc1" presStyleIdx="8" presStyleCnt="11"/>
      <dgm:spPr/>
      <dgm:t>
        <a:bodyPr/>
        <a:lstStyle/>
        <a:p>
          <a:endParaRPr lang="en-GB"/>
        </a:p>
      </dgm:t>
    </dgm:pt>
    <dgm:pt modelId="{97DBB301-7D03-8241-91AB-5FEC1853DBC2}" type="pres">
      <dgm:prSet presAssocID="{D8450174-F0C5-924B-B9ED-AAD98090F688}" presName="imageaccent9" presStyleCnt="0"/>
      <dgm:spPr/>
    </dgm:pt>
    <dgm:pt modelId="{AFF6E439-9C1B-8542-90AD-4231886BBD1F}" type="pres">
      <dgm:prSet presAssocID="{D8450174-F0C5-924B-B9ED-AAD98090F688}" presName="accentRepeatNode" presStyleLbl="solidAlignAcc1" presStyleIdx="17" presStyleCnt="22"/>
      <dgm:spPr/>
    </dgm:pt>
    <dgm:pt modelId="{800F0EB0-877B-544B-8787-4F1E4B86B020}" type="pres">
      <dgm:prSet presAssocID="{7B9BFEBE-BCFD-B24F-8733-238F02C741B4}" presName="text10" presStyleCnt="0"/>
      <dgm:spPr/>
    </dgm:pt>
    <dgm:pt modelId="{120369AB-21BB-AA49-98CB-310968A23604}" type="pres">
      <dgm:prSet presAssocID="{7B9BFEBE-BCFD-B24F-8733-238F02C741B4}" presName="textRepeatNode" presStyleLbl="align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E5ED53-B5E5-B245-9753-7D6938DC97B9}" type="pres">
      <dgm:prSet presAssocID="{7B9BFEBE-BCFD-B24F-8733-238F02C741B4}" presName="textaccent10" presStyleCnt="0"/>
      <dgm:spPr/>
    </dgm:pt>
    <dgm:pt modelId="{3E90C07C-D6A3-1A4E-8827-FA105BD45C3F}" type="pres">
      <dgm:prSet presAssocID="{7B9BFEBE-BCFD-B24F-8733-238F02C741B4}" presName="accentRepeatNode" presStyleLbl="solidAlignAcc1" presStyleIdx="18" presStyleCnt="22"/>
      <dgm:spPr/>
    </dgm:pt>
    <dgm:pt modelId="{800AAFA5-45B0-B342-B630-62318843E00A}" type="pres">
      <dgm:prSet presAssocID="{7A5ECC15-2E0A-A84D-85B3-318B305A018E}" presName="image10" presStyleCnt="0"/>
      <dgm:spPr/>
    </dgm:pt>
    <dgm:pt modelId="{889C9CFB-2637-A54F-BE80-822D2241F108}" type="pres">
      <dgm:prSet presAssocID="{7A5ECC15-2E0A-A84D-85B3-318B305A018E}" presName="imageRepeatNode" presStyleLbl="alignAcc1" presStyleIdx="9" presStyleCnt="11"/>
      <dgm:spPr/>
      <dgm:t>
        <a:bodyPr/>
        <a:lstStyle/>
        <a:p>
          <a:endParaRPr lang="en-GB"/>
        </a:p>
      </dgm:t>
    </dgm:pt>
    <dgm:pt modelId="{11E8E29E-3197-9D41-A509-60EDBB2A0230}" type="pres">
      <dgm:prSet presAssocID="{7A5ECC15-2E0A-A84D-85B3-318B305A018E}" presName="imageaccent10" presStyleCnt="0"/>
      <dgm:spPr/>
    </dgm:pt>
    <dgm:pt modelId="{A0F7F5E9-210D-5F4E-9786-6C7FDE9B331E}" type="pres">
      <dgm:prSet presAssocID="{7A5ECC15-2E0A-A84D-85B3-318B305A018E}" presName="accentRepeatNode" presStyleLbl="solidAlignAcc1" presStyleIdx="19" presStyleCnt="22"/>
      <dgm:spPr/>
    </dgm:pt>
    <dgm:pt modelId="{CB618D36-1FBD-B84F-BDCD-F22CBBA18432}" type="pres">
      <dgm:prSet presAssocID="{2DA4CF54-A4C5-0C4D-95A6-D09226211915}" presName="text11" presStyleCnt="0"/>
      <dgm:spPr/>
    </dgm:pt>
    <dgm:pt modelId="{2F1AAC63-E89E-EE41-A68A-6927FF8A1336}" type="pres">
      <dgm:prSet presAssocID="{2DA4CF54-A4C5-0C4D-95A6-D09226211915}" presName="textRepeatNode" presStyleLbl="align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1A5E0E-8DC9-E047-AAEE-1D5D8EF0B7B6}" type="pres">
      <dgm:prSet presAssocID="{2DA4CF54-A4C5-0C4D-95A6-D09226211915}" presName="textaccent11" presStyleCnt="0"/>
      <dgm:spPr/>
    </dgm:pt>
    <dgm:pt modelId="{1887F9BD-522C-D445-ABC4-0DF513141DEA}" type="pres">
      <dgm:prSet presAssocID="{2DA4CF54-A4C5-0C4D-95A6-D09226211915}" presName="accentRepeatNode" presStyleLbl="solidAlignAcc1" presStyleIdx="20" presStyleCnt="22"/>
      <dgm:spPr/>
    </dgm:pt>
    <dgm:pt modelId="{09F07A84-EB90-9744-B1ED-2B9EBB86B4F8}" type="pres">
      <dgm:prSet presAssocID="{734D1410-567A-6844-8783-C6C99661986C}" presName="image11" presStyleCnt="0"/>
      <dgm:spPr/>
    </dgm:pt>
    <dgm:pt modelId="{9DF71B8C-197F-3F4B-B2A2-9DA8137245BF}" type="pres">
      <dgm:prSet presAssocID="{734D1410-567A-6844-8783-C6C99661986C}" presName="imageRepeatNode" presStyleLbl="alignAcc1" presStyleIdx="10" presStyleCnt="11"/>
      <dgm:spPr/>
      <dgm:t>
        <a:bodyPr/>
        <a:lstStyle/>
        <a:p>
          <a:endParaRPr lang="en-GB"/>
        </a:p>
      </dgm:t>
    </dgm:pt>
    <dgm:pt modelId="{29F540D5-320F-BE4B-BA63-0D3E11774E13}" type="pres">
      <dgm:prSet presAssocID="{734D1410-567A-6844-8783-C6C99661986C}" presName="imageaccent11" presStyleCnt="0"/>
      <dgm:spPr/>
    </dgm:pt>
    <dgm:pt modelId="{24AE353D-D76F-024D-9029-3641F4C29031}" type="pres">
      <dgm:prSet presAssocID="{734D1410-567A-6844-8783-C6C99661986C}" presName="accentRepeatNode" presStyleLbl="solidAlignAcc1" presStyleIdx="21" presStyleCnt="22"/>
      <dgm:spPr/>
    </dgm:pt>
  </dgm:ptLst>
  <dgm:cxnLst>
    <dgm:cxn modelId="{ED1B0977-58C4-6941-9291-DEFEED309336}" type="presOf" srcId="{7B9BFEBE-BCFD-B24F-8733-238F02C741B4}" destId="{120369AB-21BB-AA49-98CB-310968A23604}" srcOrd="0" destOrd="0" presId="urn:microsoft.com/office/officeart/2008/layout/HexagonCluster"/>
    <dgm:cxn modelId="{50395039-0E04-E641-B960-2E12CD2ECD2A}" type="presOf" srcId="{B418E8B2-C7F2-044D-9F06-544E64A1765D}" destId="{748AF76C-95A7-2E43-BDB9-A396FAC8B8D6}" srcOrd="0" destOrd="0" presId="urn:microsoft.com/office/officeart/2008/layout/HexagonCluster"/>
    <dgm:cxn modelId="{C21171DD-8AE0-F741-8751-F28AF1C546A6}" type="presOf" srcId="{17EF875B-89C9-1343-A0C9-8F12CCB3AF3C}" destId="{7E41687C-E283-D446-8425-7E5B34673781}" srcOrd="0" destOrd="0" presId="urn:microsoft.com/office/officeart/2008/layout/HexagonCluster"/>
    <dgm:cxn modelId="{A7C42680-C9C9-6D49-8190-182A7636B084}" srcId="{B699AD35-3728-C841-B82D-62C4EBE467F6}" destId="{342150A8-DE44-2E41-B592-D90704BBE66A}" srcOrd="7" destOrd="0" parTransId="{EEABF2C0-E033-364B-BEC0-BEE01CE381DA}" sibTransId="{EC094C6E-F807-AC45-A6E7-BCFA95459DBA}"/>
    <dgm:cxn modelId="{34D1DCA3-2A29-BA4F-9B64-73A2C907BC94}" type="presOf" srcId="{4482986C-52BC-904A-B73E-81180F508C41}" destId="{FAC15AC4-0EEC-B74A-9621-4BBD7F815BDE}" srcOrd="0" destOrd="0" presId="urn:microsoft.com/office/officeart/2008/layout/HexagonCluster"/>
    <dgm:cxn modelId="{77271B39-AD21-4345-8421-6AE864623D9F}" type="presOf" srcId="{7A5ECC15-2E0A-A84D-85B3-318B305A018E}" destId="{889C9CFB-2637-A54F-BE80-822D2241F108}" srcOrd="0" destOrd="0" presId="urn:microsoft.com/office/officeart/2008/layout/HexagonCluster"/>
    <dgm:cxn modelId="{A2DBFD9E-BDF0-E544-8658-A95B8199E111}" type="presOf" srcId="{1DDA5EA5-06B3-6B48-80F8-10B899D9760F}" destId="{2BAB9DA5-308B-B74A-B65A-F90E2C90FBF0}" srcOrd="0" destOrd="0" presId="urn:microsoft.com/office/officeart/2008/layout/HexagonCluster"/>
    <dgm:cxn modelId="{D69E747D-8426-B94E-BAF7-42C7751F5DCB}" type="presOf" srcId="{5B3D6573-370F-9740-AC96-65ADC9FC50E6}" destId="{60E5499C-304F-A046-B76E-AEABF717C68C}" srcOrd="0" destOrd="0" presId="urn:microsoft.com/office/officeart/2008/layout/HexagonCluster"/>
    <dgm:cxn modelId="{CBA45724-5666-1743-9F37-0AE347D5A101}" srcId="{B699AD35-3728-C841-B82D-62C4EBE467F6}" destId="{C0514628-D8D6-9F4F-B5E8-AF26308257A2}" srcOrd="0" destOrd="0" parTransId="{FF571D32-2AF6-224F-89C3-FA6B175E71CB}" sibTransId="{40D554E6-3F71-0F4F-9481-96849F752D10}"/>
    <dgm:cxn modelId="{7EEDE143-81E0-CA45-A392-687CD448CE88}" type="presOf" srcId="{1A37F264-61A8-F94C-BF1E-972ABE2A3D53}" destId="{88425E42-6997-C04E-8B4C-DAF27E1926B0}" srcOrd="0" destOrd="0" presId="urn:microsoft.com/office/officeart/2008/layout/HexagonCluster"/>
    <dgm:cxn modelId="{E6655A4A-EFC2-7944-A728-8CD9A1E46CE8}" srcId="{B699AD35-3728-C841-B82D-62C4EBE467F6}" destId="{7B9BFEBE-BCFD-B24F-8733-238F02C741B4}" srcOrd="9" destOrd="0" parTransId="{A5C8EA2B-07F3-934B-B439-B7196B798D76}" sibTransId="{7A5ECC15-2E0A-A84D-85B3-318B305A018E}"/>
    <dgm:cxn modelId="{8D30BABC-5731-4149-94C9-A44B7F857CD0}" srcId="{B699AD35-3728-C841-B82D-62C4EBE467F6}" destId="{2DA4CF54-A4C5-0C4D-95A6-D09226211915}" srcOrd="10" destOrd="0" parTransId="{D3ADD789-8D25-854E-9F2B-846409F5DB4C}" sibTransId="{734D1410-567A-6844-8783-C6C99661986C}"/>
    <dgm:cxn modelId="{E9A38567-9DCC-1B4F-AFF1-FFE88668DE45}" srcId="{B699AD35-3728-C841-B82D-62C4EBE467F6}" destId="{5B3D6573-370F-9740-AC96-65ADC9FC50E6}" srcOrd="3" destOrd="0" parTransId="{B9577C7B-23F9-A24F-B339-126E4D85305E}" sibTransId="{81A0B44B-8054-3445-B651-FD663951E67E}"/>
    <dgm:cxn modelId="{1FFA18C5-2D77-014A-BE9E-A60FEF00177C}" type="presOf" srcId="{D8450174-F0C5-924B-B9ED-AAD98090F688}" destId="{0E8423A6-DF73-6A40-A491-2123C693A731}" srcOrd="0" destOrd="0" presId="urn:microsoft.com/office/officeart/2008/layout/HexagonCluster"/>
    <dgm:cxn modelId="{5BA2C3AC-0627-554B-98B0-AE42E72D2563}" type="presOf" srcId="{81A0B44B-8054-3445-B651-FD663951E67E}" destId="{0457075A-BD93-8A4F-849F-6546008E7BB0}" srcOrd="0" destOrd="0" presId="urn:microsoft.com/office/officeart/2008/layout/HexagonCluster"/>
    <dgm:cxn modelId="{1E3CDC93-C616-384F-BC8F-DDB607EFF954}" type="presOf" srcId="{CEAEC816-A187-E048-B57F-DDF22113B374}" destId="{F6326DDB-473B-7B44-8539-0D5E4B0599D9}" srcOrd="0" destOrd="0" presId="urn:microsoft.com/office/officeart/2008/layout/HexagonCluster"/>
    <dgm:cxn modelId="{615573E1-2361-1345-AB30-0A367ADBBB11}" type="presOf" srcId="{446011C1-D36E-3D4E-AB46-B6EA0FE73FC7}" destId="{12ED0178-3DC5-964E-A7E2-0C4C37A334AC}" srcOrd="0" destOrd="0" presId="urn:microsoft.com/office/officeart/2008/layout/HexagonCluster"/>
    <dgm:cxn modelId="{BF7684E9-864A-B246-B299-0339CDC9A9BA}" type="presOf" srcId="{734D1410-567A-6844-8783-C6C99661986C}" destId="{9DF71B8C-197F-3F4B-B2A2-9DA8137245BF}" srcOrd="0" destOrd="0" presId="urn:microsoft.com/office/officeart/2008/layout/HexagonCluster"/>
    <dgm:cxn modelId="{FF2B6939-9316-A840-8B11-C094E60FDE11}" type="presOf" srcId="{F7BDCC3A-CB1C-5343-89F6-77CF6557C96D}" destId="{098B186B-7E5B-0846-BF59-AEFBD0918895}" srcOrd="0" destOrd="0" presId="urn:microsoft.com/office/officeart/2008/layout/HexagonCluster"/>
    <dgm:cxn modelId="{8946CB98-3859-4C40-9E4C-33750134AA2F}" srcId="{B699AD35-3728-C841-B82D-62C4EBE467F6}" destId="{CEAEC816-A187-E048-B57F-DDF22113B374}" srcOrd="8" destOrd="0" parTransId="{9658413F-B41B-5247-AFA5-0B4E6E9837A9}" sibTransId="{D8450174-F0C5-924B-B9ED-AAD98090F688}"/>
    <dgm:cxn modelId="{986B5E47-7970-5043-AEDA-E9E8FF28F568}" srcId="{B699AD35-3728-C841-B82D-62C4EBE467F6}" destId="{350DF371-6699-9E45-A936-3786332CED9F}" srcOrd="5" destOrd="0" parTransId="{BA936550-C804-A148-8752-BEDAEE5E538E}" sibTransId="{3A9C77BA-F0FE-974F-A947-2ABE43B35175}"/>
    <dgm:cxn modelId="{59285523-D015-1F41-90DD-18E43DBF5171}" type="presOf" srcId="{C0514628-D8D6-9F4F-B5E8-AF26308257A2}" destId="{895E75E9-8792-304F-86EE-FD60C3160C82}" srcOrd="0" destOrd="0" presId="urn:microsoft.com/office/officeart/2008/layout/HexagonCluster"/>
    <dgm:cxn modelId="{48A5EFAB-3F39-8743-A4D0-183EEBC218DB}" type="presOf" srcId="{2DA4CF54-A4C5-0C4D-95A6-D09226211915}" destId="{2F1AAC63-E89E-EE41-A68A-6927FF8A1336}" srcOrd="0" destOrd="0" presId="urn:microsoft.com/office/officeart/2008/layout/HexagonCluster"/>
    <dgm:cxn modelId="{4FA6A61B-6BBF-144D-A376-84E9E2443E5C}" type="presOf" srcId="{B699AD35-3728-C841-B82D-62C4EBE467F6}" destId="{141485DA-4608-7640-86A7-899B6E11D03C}" srcOrd="0" destOrd="0" presId="urn:microsoft.com/office/officeart/2008/layout/HexagonCluster"/>
    <dgm:cxn modelId="{CD86D148-6BE6-1545-8B8B-FC7BEFFD1A51}" type="presOf" srcId="{25B2F0DD-1A55-5C48-8023-092154286EA4}" destId="{235FE8E9-0320-1541-9946-156BFF2B5D3B}" srcOrd="0" destOrd="0" presId="urn:microsoft.com/office/officeart/2008/layout/HexagonCluster"/>
    <dgm:cxn modelId="{2F8AEC42-DAD1-894F-ACEE-F886F4F0E65B}" srcId="{B699AD35-3728-C841-B82D-62C4EBE467F6}" destId="{4482986C-52BC-904A-B73E-81180F508C41}" srcOrd="2" destOrd="0" parTransId="{4EB19D30-C3BA-9448-A470-4366E0F012B1}" sibTransId="{1DDA5EA5-06B3-6B48-80F8-10B899D9760F}"/>
    <dgm:cxn modelId="{AC5B97C9-A03A-F147-96E5-C5DBBE32080E}" type="presOf" srcId="{40D554E6-3F71-0F4F-9481-96849F752D10}" destId="{19781A09-2B61-A44D-B9FA-9FF9D71186BF}" srcOrd="0" destOrd="0" presId="urn:microsoft.com/office/officeart/2008/layout/HexagonCluster"/>
    <dgm:cxn modelId="{3AD6BBB8-0B78-DA49-B2F9-E84BEE03BA65}" srcId="{B699AD35-3728-C841-B82D-62C4EBE467F6}" destId="{17EF875B-89C9-1343-A0C9-8F12CCB3AF3C}" srcOrd="1" destOrd="0" parTransId="{714847B8-0E44-CE49-88FD-BE9FCF79D802}" sibTransId="{1A37F264-61A8-F94C-BF1E-972ABE2A3D53}"/>
    <dgm:cxn modelId="{85C8365B-DB56-D545-A81E-EE79E40C2BD1}" type="presOf" srcId="{EC094C6E-F807-AC45-A6E7-BCFA95459DBA}" destId="{2B45F1ED-F472-6444-AD59-4D69EECF04DB}" srcOrd="0" destOrd="0" presId="urn:microsoft.com/office/officeart/2008/layout/HexagonCluster"/>
    <dgm:cxn modelId="{C3935BCF-7D26-0946-89BF-025B6E1AD531}" srcId="{B699AD35-3728-C841-B82D-62C4EBE467F6}" destId="{F7BDCC3A-CB1C-5343-89F6-77CF6557C96D}" srcOrd="6" destOrd="0" parTransId="{09267B6D-92E4-F741-9BBE-1504933EC962}" sibTransId="{25B2F0DD-1A55-5C48-8023-092154286EA4}"/>
    <dgm:cxn modelId="{BB6B1D1A-ECF6-F24A-9646-7E7EEBA915AE}" srcId="{B699AD35-3728-C841-B82D-62C4EBE467F6}" destId="{446011C1-D36E-3D4E-AB46-B6EA0FE73FC7}" srcOrd="4" destOrd="0" parTransId="{31563329-F4CE-8049-B73A-EA654C05E110}" sibTransId="{B418E8B2-C7F2-044D-9F06-544E64A1765D}"/>
    <dgm:cxn modelId="{FA0835B4-90F8-FE4F-AA48-C0EFB3D6A7FE}" type="presOf" srcId="{3A9C77BA-F0FE-974F-A947-2ABE43B35175}" destId="{312EDCA8-E8AF-1D40-BAE7-4AD14F43CAC4}" srcOrd="0" destOrd="0" presId="urn:microsoft.com/office/officeart/2008/layout/HexagonCluster"/>
    <dgm:cxn modelId="{7927A957-3FDC-AD42-9B4F-43F9978DA920}" type="presOf" srcId="{342150A8-DE44-2E41-B592-D90704BBE66A}" destId="{40B19F4A-D5CB-5540-B0CD-8CA552775961}" srcOrd="0" destOrd="0" presId="urn:microsoft.com/office/officeart/2008/layout/HexagonCluster"/>
    <dgm:cxn modelId="{6C3DC459-C22C-804C-A2E7-3FADC8953D87}" type="presOf" srcId="{350DF371-6699-9E45-A936-3786332CED9F}" destId="{32F5C468-E6B1-DB42-AA38-1902841F8F3E}" srcOrd="0" destOrd="0" presId="urn:microsoft.com/office/officeart/2008/layout/HexagonCluster"/>
    <dgm:cxn modelId="{7090948A-EF7B-E94B-95ED-9B4D0330BD83}" type="presParOf" srcId="{141485DA-4608-7640-86A7-899B6E11D03C}" destId="{D45918FB-F1F4-8D4E-8221-18D6DD079822}" srcOrd="0" destOrd="0" presId="urn:microsoft.com/office/officeart/2008/layout/HexagonCluster"/>
    <dgm:cxn modelId="{0BCB7046-26F9-6940-9393-8FBBAFC5C7A7}" type="presParOf" srcId="{D45918FB-F1F4-8D4E-8221-18D6DD079822}" destId="{895E75E9-8792-304F-86EE-FD60C3160C82}" srcOrd="0" destOrd="0" presId="urn:microsoft.com/office/officeart/2008/layout/HexagonCluster"/>
    <dgm:cxn modelId="{0EFABD19-0D49-B941-86D4-099BC3505B54}" type="presParOf" srcId="{141485DA-4608-7640-86A7-899B6E11D03C}" destId="{85CAA879-4D91-0A40-B2A6-1ECACFAD10F8}" srcOrd="1" destOrd="0" presId="urn:microsoft.com/office/officeart/2008/layout/HexagonCluster"/>
    <dgm:cxn modelId="{17B20429-1739-3B42-BBC0-8A48323624AB}" type="presParOf" srcId="{85CAA879-4D91-0A40-B2A6-1ECACFAD10F8}" destId="{4E44E825-9DA0-484A-BAA1-B4A86A1BE684}" srcOrd="0" destOrd="0" presId="urn:microsoft.com/office/officeart/2008/layout/HexagonCluster"/>
    <dgm:cxn modelId="{3E7D9BFE-0FC7-9B46-8B28-6913CC94A001}" type="presParOf" srcId="{141485DA-4608-7640-86A7-899B6E11D03C}" destId="{C585F85E-8C46-5048-8410-B6062717A720}" srcOrd="2" destOrd="0" presId="urn:microsoft.com/office/officeart/2008/layout/HexagonCluster"/>
    <dgm:cxn modelId="{9D15315B-77D8-E045-85FC-483C6879E6F3}" type="presParOf" srcId="{C585F85E-8C46-5048-8410-B6062717A720}" destId="{19781A09-2B61-A44D-B9FA-9FF9D71186BF}" srcOrd="0" destOrd="0" presId="urn:microsoft.com/office/officeart/2008/layout/HexagonCluster"/>
    <dgm:cxn modelId="{8E7C6A5A-B221-3F43-936F-7A312AB2AF35}" type="presParOf" srcId="{141485DA-4608-7640-86A7-899B6E11D03C}" destId="{887F73BA-F3A7-E04E-914E-43677AF229A7}" srcOrd="3" destOrd="0" presId="urn:microsoft.com/office/officeart/2008/layout/HexagonCluster"/>
    <dgm:cxn modelId="{88D871A0-C59B-1243-926A-ED15A2E8CDC5}" type="presParOf" srcId="{887F73BA-F3A7-E04E-914E-43677AF229A7}" destId="{0E6028A4-15E2-C54E-A447-03F9CA8895C3}" srcOrd="0" destOrd="0" presId="urn:microsoft.com/office/officeart/2008/layout/HexagonCluster"/>
    <dgm:cxn modelId="{1C108FB0-D54D-5340-8511-A45BC0B22415}" type="presParOf" srcId="{141485DA-4608-7640-86A7-899B6E11D03C}" destId="{0BA0F038-4810-7447-B1E2-31B36978E61F}" srcOrd="4" destOrd="0" presId="urn:microsoft.com/office/officeart/2008/layout/HexagonCluster"/>
    <dgm:cxn modelId="{4C1CD6C9-02B0-6F46-8E24-2323EDAF37F6}" type="presParOf" srcId="{0BA0F038-4810-7447-B1E2-31B36978E61F}" destId="{7E41687C-E283-D446-8425-7E5B34673781}" srcOrd="0" destOrd="0" presId="urn:microsoft.com/office/officeart/2008/layout/HexagonCluster"/>
    <dgm:cxn modelId="{5215C01B-5E9D-6943-92F3-7D2183F838B0}" type="presParOf" srcId="{141485DA-4608-7640-86A7-899B6E11D03C}" destId="{E12FCB97-271E-2A49-8220-45B0F41C1868}" srcOrd="5" destOrd="0" presId="urn:microsoft.com/office/officeart/2008/layout/HexagonCluster"/>
    <dgm:cxn modelId="{D3A33A08-27C7-6E43-8F79-F631934C1635}" type="presParOf" srcId="{E12FCB97-271E-2A49-8220-45B0F41C1868}" destId="{A3C892CB-FF66-CE4F-A811-9F4407E8D1C0}" srcOrd="0" destOrd="0" presId="urn:microsoft.com/office/officeart/2008/layout/HexagonCluster"/>
    <dgm:cxn modelId="{F8CB4788-9268-8542-99C2-B724682F3ACA}" type="presParOf" srcId="{141485DA-4608-7640-86A7-899B6E11D03C}" destId="{ED3CD65C-F9DF-6342-AF81-89EF8205FC55}" srcOrd="6" destOrd="0" presId="urn:microsoft.com/office/officeart/2008/layout/HexagonCluster"/>
    <dgm:cxn modelId="{0820CC26-BD3A-704B-BED7-31AB246B19DB}" type="presParOf" srcId="{ED3CD65C-F9DF-6342-AF81-89EF8205FC55}" destId="{88425E42-6997-C04E-8B4C-DAF27E1926B0}" srcOrd="0" destOrd="0" presId="urn:microsoft.com/office/officeart/2008/layout/HexagonCluster"/>
    <dgm:cxn modelId="{832903B6-8B2A-9C46-8D07-35B5A866030B}" type="presParOf" srcId="{141485DA-4608-7640-86A7-899B6E11D03C}" destId="{815EFC94-B236-5242-9BFC-9B9662762A20}" srcOrd="7" destOrd="0" presId="urn:microsoft.com/office/officeart/2008/layout/HexagonCluster"/>
    <dgm:cxn modelId="{74F0A0FA-2E83-1D47-B4EE-19F4C95B0ED8}" type="presParOf" srcId="{815EFC94-B236-5242-9BFC-9B9662762A20}" destId="{72FA9C43-2C73-1F47-A605-A12FB07D82B9}" srcOrd="0" destOrd="0" presId="urn:microsoft.com/office/officeart/2008/layout/HexagonCluster"/>
    <dgm:cxn modelId="{64C445A1-CD02-D04B-8417-EA2EC0925742}" type="presParOf" srcId="{141485DA-4608-7640-86A7-899B6E11D03C}" destId="{992E4CFA-118C-B64E-9326-13174129F39E}" srcOrd="8" destOrd="0" presId="urn:microsoft.com/office/officeart/2008/layout/HexagonCluster"/>
    <dgm:cxn modelId="{7029B51F-3CFF-D040-86FA-F3510FFC9A60}" type="presParOf" srcId="{992E4CFA-118C-B64E-9326-13174129F39E}" destId="{FAC15AC4-0EEC-B74A-9621-4BBD7F815BDE}" srcOrd="0" destOrd="0" presId="urn:microsoft.com/office/officeart/2008/layout/HexagonCluster"/>
    <dgm:cxn modelId="{303C9105-83DE-7448-85D6-E72D17A7A1C6}" type="presParOf" srcId="{141485DA-4608-7640-86A7-899B6E11D03C}" destId="{6BDAAA2D-8C7C-AB48-A871-7748A172F07F}" srcOrd="9" destOrd="0" presId="urn:microsoft.com/office/officeart/2008/layout/HexagonCluster"/>
    <dgm:cxn modelId="{DA7FDD11-C771-BC47-A9A1-0892D38F02CA}" type="presParOf" srcId="{6BDAAA2D-8C7C-AB48-A871-7748A172F07F}" destId="{B6B4110B-2A18-5B49-97C6-4159EC30C9E0}" srcOrd="0" destOrd="0" presId="urn:microsoft.com/office/officeart/2008/layout/HexagonCluster"/>
    <dgm:cxn modelId="{B7EFE10E-C1A9-C84C-9615-9D671D840C15}" type="presParOf" srcId="{141485DA-4608-7640-86A7-899B6E11D03C}" destId="{C6CA46FA-40DE-9647-9E5B-A7BF18259C24}" srcOrd="10" destOrd="0" presId="urn:microsoft.com/office/officeart/2008/layout/HexagonCluster"/>
    <dgm:cxn modelId="{BE07ACDB-47D8-954B-8227-A51A066FF200}" type="presParOf" srcId="{C6CA46FA-40DE-9647-9E5B-A7BF18259C24}" destId="{2BAB9DA5-308B-B74A-B65A-F90E2C90FBF0}" srcOrd="0" destOrd="0" presId="urn:microsoft.com/office/officeart/2008/layout/HexagonCluster"/>
    <dgm:cxn modelId="{3D1A1972-F356-2C4A-A541-9846D7BC8449}" type="presParOf" srcId="{141485DA-4608-7640-86A7-899B6E11D03C}" destId="{630616D0-E367-1D46-8565-DCAED7F7CAB3}" srcOrd="11" destOrd="0" presId="urn:microsoft.com/office/officeart/2008/layout/HexagonCluster"/>
    <dgm:cxn modelId="{49CE6782-A584-5441-894A-8C5A3F241D9F}" type="presParOf" srcId="{630616D0-E367-1D46-8565-DCAED7F7CAB3}" destId="{C0ACC8D6-16A4-294E-8921-301B32EFA342}" srcOrd="0" destOrd="0" presId="urn:microsoft.com/office/officeart/2008/layout/HexagonCluster"/>
    <dgm:cxn modelId="{03EE5D08-D4E3-2D49-AA90-323FC07E3789}" type="presParOf" srcId="{141485DA-4608-7640-86A7-899B6E11D03C}" destId="{2FB3D447-B51D-7D40-8D69-6B3C65A74AD9}" srcOrd="12" destOrd="0" presId="urn:microsoft.com/office/officeart/2008/layout/HexagonCluster"/>
    <dgm:cxn modelId="{CABF249B-C23D-4D47-87A2-CBF6ED1BAF59}" type="presParOf" srcId="{2FB3D447-B51D-7D40-8D69-6B3C65A74AD9}" destId="{60E5499C-304F-A046-B76E-AEABF717C68C}" srcOrd="0" destOrd="0" presId="urn:microsoft.com/office/officeart/2008/layout/HexagonCluster"/>
    <dgm:cxn modelId="{C0BA7871-8F1E-804D-AF2F-78B79BAD02A9}" type="presParOf" srcId="{141485DA-4608-7640-86A7-899B6E11D03C}" destId="{488C8BFF-4873-354E-A5F5-162767DB6458}" srcOrd="13" destOrd="0" presId="urn:microsoft.com/office/officeart/2008/layout/HexagonCluster"/>
    <dgm:cxn modelId="{7FF893EB-23B1-DB4F-9563-6FCEA59F4878}" type="presParOf" srcId="{488C8BFF-4873-354E-A5F5-162767DB6458}" destId="{78694694-13A8-9F4F-8780-9040868E6D10}" srcOrd="0" destOrd="0" presId="urn:microsoft.com/office/officeart/2008/layout/HexagonCluster"/>
    <dgm:cxn modelId="{9324C8AD-3E45-3D40-905E-C98C5A8221DE}" type="presParOf" srcId="{141485DA-4608-7640-86A7-899B6E11D03C}" destId="{2CCC1069-CA51-2D47-9DA8-D52A4571C163}" srcOrd="14" destOrd="0" presId="urn:microsoft.com/office/officeart/2008/layout/HexagonCluster"/>
    <dgm:cxn modelId="{6D7FA934-7052-C347-92EF-F7ED5057377B}" type="presParOf" srcId="{2CCC1069-CA51-2D47-9DA8-D52A4571C163}" destId="{0457075A-BD93-8A4F-849F-6546008E7BB0}" srcOrd="0" destOrd="0" presId="urn:microsoft.com/office/officeart/2008/layout/HexagonCluster"/>
    <dgm:cxn modelId="{088C6A66-674F-564B-884F-5CCDB7B7B576}" type="presParOf" srcId="{141485DA-4608-7640-86A7-899B6E11D03C}" destId="{D69935E2-EA90-D84C-A304-82EDA4D87DF5}" srcOrd="15" destOrd="0" presId="urn:microsoft.com/office/officeart/2008/layout/HexagonCluster"/>
    <dgm:cxn modelId="{10F1EA27-1B21-2A47-A3CA-F0E562450AF6}" type="presParOf" srcId="{D69935E2-EA90-D84C-A304-82EDA4D87DF5}" destId="{CD54519F-44DC-DE47-8BE7-B5094E5C32D8}" srcOrd="0" destOrd="0" presId="urn:microsoft.com/office/officeart/2008/layout/HexagonCluster"/>
    <dgm:cxn modelId="{6ADFEAE8-3FF5-1741-8455-EC5A534FDCA8}" type="presParOf" srcId="{141485DA-4608-7640-86A7-899B6E11D03C}" destId="{0E18145F-43C3-9F4B-AF5A-0A7E44D6F91A}" srcOrd="16" destOrd="0" presId="urn:microsoft.com/office/officeart/2008/layout/HexagonCluster"/>
    <dgm:cxn modelId="{D4D55D4C-B1CE-B84E-9011-D8029DA91156}" type="presParOf" srcId="{0E18145F-43C3-9F4B-AF5A-0A7E44D6F91A}" destId="{12ED0178-3DC5-964E-A7E2-0C4C37A334AC}" srcOrd="0" destOrd="0" presId="urn:microsoft.com/office/officeart/2008/layout/HexagonCluster"/>
    <dgm:cxn modelId="{49E6AE20-D6CF-DF48-A11D-CA30FAC510C1}" type="presParOf" srcId="{141485DA-4608-7640-86A7-899B6E11D03C}" destId="{ACA3D28A-9C03-F640-8AE2-E6A8B48A9085}" srcOrd="17" destOrd="0" presId="urn:microsoft.com/office/officeart/2008/layout/HexagonCluster"/>
    <dgm:cxn modelId="{7975CB5F-CFD6-6C42-B6A6-D4F0156E02CA}" type="presParOf" srcId="{ACA3D28A-9C03-F640-8AE2-E6A8B48A9085}" destId="{9EDCEF54-21B8-1D48-9A77-02E08528B1A7}" srcOrd="0" destOrd="0" presId="urn:microsoft.com/office/officeart/2008/layout/HexagonCluster"/>
    <dgm:cxn modelId="{C5B75B22-56AE-804B-B919-863BFF9D8E1E}" type="presParOf" srcId="{141485DA-4608-7640-86A7-899B6E11D03C}" destId="{E821B486-502B-654E-B795-936505001F68}" srcOrd="18" destOrd="0" presId="urn:microsoft.com/office/officeart/2008/layout/HexagonCluster"/>
    <dgm:cxn modelId="{FC14473B-3283-B343-9B67-74642A4BBB80}" type="presParOf" srcId="{E821B486-502B-654E-B795-936505001F68}" destId="{748AF76C-95A7-2E43-BDB9-A396FAC8B8D6}" srcOrd="0" destOrd="0" presId="urn:microsoft.com/office/officeart/2008/layout/HexagonCluster"/>
    <dgm:cxn modelId="{E19FF0FB-D9BE-C34E-AAD7-D1E89CBFB9D3}" type="presParOf" srcId="{141485DA-4608-7640-86A7-899B6E11D03C}" destId="{908635C8-528C-DE43-A03F-2D71C5E707BB}" srcOrd="19" destOrd="0" presId="urn:microsoft.com/office/officeart/2008/layout/HexagonCluster"/>
    <dgm:cxn modelId="{6449D078-A5A5-464E-98A5-B821A4107EE0}" type="presParOf" srcId="{908635C8-528C-DE43-A03F-2D71C5E707BB}" destId="{43867168-1F03-1340-AF0C-1AFB7DACF771}" srcOrd="0" destOrd="0" presId="urn:microsoft.com/office/officeart/2008/layout/HexagonCluster"/>
    <dgm:cxn modelId="{A6EC3A56-9D2B-1949-85C3-1EAD72264692}" type="presParOf" srcId="{141485DA-4608-7640-86A7-899B6E11D03C}" destId="{F9F69513-8B95-4741-BDB8-EC710CD4191A}" srcOrd="20" destOrd="0" presId="urn:microsoft.com/office/officeart/2008/layout/HexagonCluster"/>
    <dgm:cxn modelId="{3A85D580-07A4-7343-9C87-3E23009E8B44}" type="presParOf" srcId="{F9F69513-8B95-4741-BDB8-EC710CD4191A}" destId="{32F5C468-E6B1-DB42-AA38-1902841F8F3E}" srcOrd="0" destOrd="0" presId="urn:microsoft.com/office/officeart/2008/layout/HexagonCluster"/>
    <dgm:cxn modelId="{7348F727-F741-F442-BE25-3CD5AF303EED}" type="presParOf" srcId="{141485DA-4608-7640-86A7-899B6E11D03C}" destId="{EC79CBB9-CD07-D64E-A904-8CBD82FF362F}" srcOrd="21" destOrd="0" presId="urn:microsoft.com/office/officeart/2008/layout/HexagonCluster"/>
    <dgm:cxn modelId="{AE92A310-2E76-064F-9CFD-B6F2E3388043}" type="presParOf" srcId="{EC79CBB9-CD07-D64E-A904-8CBD82FF362F}" destId="{BFB7C5C0-769A-2C49-8D19-4489398BFF68}" srcOrd="0" destOrd="0" presId="urn:microsoft.com/office/officeart/2008/layout/HexagonCluster"/>
    <dgm:cxn modelId="{A564600E-03CE-E14D-9C36-8B6849C37740}" type="presParOf" srcId="{141485DA-4608-7640-86A7-899B6E11D03C}" destId="{B0109B0D-B250-2447-8BF5-F182B21DC3D7}" srcOrd="22" destOrd="0" presId="urn:microsoft.com/office/officeart/2008/layout/HexagonCluster"/>
    <dgm:cxn modelId="{F0C71617-389C-CE4A-BCCA-01A97E3CF114}" type="presParOf" srcId="{B0109B0D-B250-2447-8BF5-F182B21DC3D7}" destId="{312EDCA8-E8AF-1D40-BAE7-4AD14F43CAC4}" srcOrd="0" destOrd="0" presId="urn:microsoft.com/office/officeart/2008/layout/HexagonCluster"/>
    <dgm:cxn modelId="{11F3E9FD-B98D-404D-8857-5ACACCDBBF06}" type="presParOf" srcId="{141485DA-4608-7640-86A7-899B6E11D03C}" destId="{927BEA1D-C659-8449-9691-7C813534D330}" srcOrd="23" destOrd="0" presId="urn:microsoft.com/office/officeart/2008/layout/HexagonCluster"/>
    <dgm:cxn modelId="{47802F72-CBE1-6D42-B7A5-F3E78DCA8737}" type="presParOf" srcId="{927BEA1D-C659-8449-9691-7C813534D330}" destId="{2E16EB65-8740-AB43-8758-33800E0F3200}" srcOrd="0" destOrd="0" presId="urn:microsoft.com/office/officeart/2008/layout/HexagonCluster"/>
    <dgm:cxn modelId="{F533B99C-17AA-1A48-A332-6D88E1186445}" type="presParOf" srcId="{141485DA-4608-7640-86A7-899B6E11D03C}" destId="{67456C60-0C0C-FA40-9179-DDA875C6CB5E}" srcOrd="24" destOrd="0" presId="urn:microsoft.com/office/officeart/2008/layout/HexagonCluster"/>
    <dgm:cxn modelId="{D71AF6B7-4FEC-634A-B5F2-433BF0215A3D}" type="presParOf" srcId="{67456C60-0C0C-FA40-9179-DDA875C6CB5E}" destId="{098B186B-7E5B-0846-BF59-AEFBD0918895}" srcOrd="0" destOrd="0" presId="urn:microsoft.com/office/officeart/2008/layout/HexagonCluster"/>
    <dgm:cxn modelId="{8E2F805D-824A-FC48-9B97-202B94EFB4FD}" type="presParOf" srcId="{141485DA-4608-7640-86A7-899B6E11D03C}" destId="{B2AF41AB-038A-7140-9C16-785E00C4ED96}" srcOrd="25" destOrd="0" presId="urn:microsoft.com/office/officeart/2008/layout/HexagonCluster"/>
    <dgm:cxn modelId="{560ABEE1-9319-0947-A3B4-141DFE0D6566}" type="presParOf" srcId="{B2AF41AB-038A-7140-9C16-785E00C4ED96}" destId="{324ECDB6-B427-3441-B624-EE1853B8F721}" srcOrd="0" destOrd="0" presId="urn:microsoft.com/office/officeart/2008/layout/HexagonCluster"/>
    <dgm:cxn modelId="{C50F684F-EA20-0741-AB02-44AC4A6B9E8A}" type="presParOf" srcId="{141485DA-4608-7640-86A7-899B6E11D03C}" destId="{D85A86EA-B6F3-2742-A579-AA1D7F46566D}" srcOrd="26" destOrd="0" presId="urn:microsoft.com/office/officeart/2008/layout/HexagonCluster"/>
    <dgm:cxn modelId="{5F58B900-E99C-924D-8FF9-915FADE53D19}" type="presParOf" srcId="{D85A86EA-B6F3-2742-A579-AA1D7F46566D}" destId="{235FE8E9-0320-1541-9946-156BFF2B5D3B}" srcOrd="0" destOrd="0" presId="urn:microsoft.com/office/officeart/2008/layout/HexagonCluster"/>
    <dgm:cxn modelId="{27F44370-2177-5943-BDA0-DAF8C9944115}" type="presParOf" srcId="{141485DA-4608-7640-86A7-899B6E11D03C}" destId="{D4533C10-8ACD-B24A-9B08-476AB285A88C}" srcOrd="27" destOrd="0" presId="urn:microsoft.com/office/officeart/2008/layout/HexagonCluster"/>
    <dgm:cxn modelId="{DE74DCBE-E85C-AA4C-97CD-FBA6DA4C65A8}" type="presParOf" srcId="{D4533C10-8ACD-B24A-9B08-476AB285A88C}" destId="{2B78B63F-5CC2-964E-96FB-CC8E021F935C}" srcOrd="0" destOrd="0" presId="urn:microsoft.com/office/officeart/2008/layout/HexagonCluster"/>
    <dgm:cxn modelId="{A564F165-5992-184A-9324-A6315689D9B5}" type="presParOf" srcId="{141485DA-4608-7640-86A7-899B6E11D03C}" destId="{334E8148-A261-6346-A1C6-F06BE1088F6C}" srcOrd="28" destOrd="0" presId="urn:microsoft.com/office/officeart/2008/layout/HexagonCluster"/>
    <dgm:cxn modelId="{0495A522-903C-F547-967B-4CC97C8FCF36}" type="presParOf" srcId="{334E8148-A261-6346-A1C6-F06BE1088F6C}" destId="{40B19F4A-D5CB-5540-B0CD-8CA552775961}" srcOrd="0" destOrd="0" presId="urn:microsoft.com/office/officeart/2008/layout/HexagonCluster"/>
    <dgm:cxn modelId="{71E1F32A-A1BF-A146-AAA4-A9933FA632E4}" type="presParOf" srcId="{141485DA-4608-7640-86A7-899B6E11D03C}" destId="{E59B3060-46F8-094E-820D-11A87A923E7F}" srcOrd="29" destOrd="0" presId="urn:microsoft.com/office/officeart/2008/layout/HexagonCluster"/>
    <dgm:cxn modelId="{4731E459-C725-E141-8677-69678BE3354D}" type="presParOf" srcId="{E59B3060-46F8-094E-820D-11A87A923E7F}" destId="{92DA3D35-E5FC-2646-85A7-54FEC1FD3946}" srcOrd="0" destOrd="0" presId="urn:microsoft.com/office/officeart/2008/layout/HexagonCluster"/>
    <dgm:cxn modelId="{D49725AE-201D-264A-B1CD-637E153A496B}" type="presParOf" srcId="{141485DA-4608-7640-86A7-899B6E11D03C}" destId="{A0EE8CBB-219A-D243-AB11-5F7D8C57581E}" srcOrd="30" destOrd="0" presId="urn:microsoft.com/office/officeart/2008/layout/HexagonCluster"/>
    <dgm:cxn modelId="{5247055D-216A-F248-9FB3-655DCCFA9783}" type="presParOf" srcId="{A0EE8CBB-219A-D243-AB11-5F7D8C57581E}" destId="{2B45F1ED-F472-6444-AD59-4D69EECF04DB}" srcOrd="0" destOrd="0" presId="urn:microsoft.com/office/officeart/2008/layout/HexagonCluster"/>
    <dgm:cxn modelId="{57743211-54BD-6748-A5FC-8A9ED5C5F7B7}" type="presParOf" srcId="{141485DA-4608-7640-86A7-899B6E11D03C}" destId="{8C220864-EB73-214A-84C4-3918F49F9CE1}" srcOrd="31" destOrd="0" presId="urn:microsoft.com/office/officeart/2008/layout/HexagonCluster"/>
    <dgm:cxn modelId="{5211A60C-FF8D-594F-AAA9-CA6D49FE3CB8}" type="presParOf" srcId="{8C220864-EB73-214A-84C4-3918F49F9CE1}" destId="{4E9A8E88-4000-654D-B61B-8A7A3E6F8D39}" srcOrd="0" destOrd="0" presId="urn:microsoft.com/office/officeart/2008/layout/HexagonCluster"/>
    <dgm:cxn modelId="{BA23A5D6-C649-714E-84AE-51F2C5D09FD1}" type="presParOf" srcId="{141485DA-4608-7640-86A7-899B6E11D03C}" destId="{D3E3C8DE-8128-794F-9864-6DD4B3768449}" srcOrd="32" destOrd="0" presId="urn:microsoft.com/office/officeart/2008/layout/HexagonCluster"/>
    <dgm:cxn modelId="{6FA753F0-6D0A-144E-A754-742A0D45A6E6}" type="presParOf" srcId="{D3E3C8DE-8128-794F-9864-6DD4B3768449}" destId="{F6326DDB-473B-7B44-8539-0D5E4B0599D9}" srcOrd="0" destOrd="0" presId="urn:microsoft.com/office/officeart/2008/layout/HexagonCluster"/>
    <dgm:cxn modelId="{DCC159E3-F403-F74C-BE4A-E29C061292AA}" type="presParOf" srcId="{141485DA-4608-7640-86A7-899B6E11D03C}" destId="{D729DC35-8280-CE44-A0C7-50C5B703F396}" srcOrd="33" destOrd="0" presId="urn:microsoft.com/office/officeart/2008/layout/HexagonCluster"/>
    <dgm:cxn modelId="{D4F1DBB0-476B-5041-B17B-253D355076F8}" type="presParOf" srcId="{D729DC35-8280-CE44-A0C7-50C5B703F396}" destId="{54CA6589-A611-7940-B2C0-63B44BEB9A6C}" srcOrd="0" destOrd="0" presId="urn:microsoft.com/office/officeart/2008/layout/HexagonCluster"/>
    <dgm:cxn modelId="{E2ACD6B5-5DFF-8D4C-A304-C7D8687394B1}" type="presParOf" srcId="{141485DA-4608-7640-86A7-899B6E11D03C}" destId="{E537BF74-F76E-5342-A764-A1941DCED80D}" srcOrd="34" destOrd="0" presId="urn:microsoft.com/office/officeart/2008/layout/HexagonCluster"/>
    <dgm:cxn modelId="{036FEF14-4AD9-BD4F-8212-50392816419C}" type="presParOf" srcId="{E537BF74-F76E-5342-A764-A1941DCED80D}" destId="{0E8423A6-DF73-6A40-A491-2123C693A731}" srcOrd="0" destOrd="0" presId="urn:microsoft.com/office/officeart/2008/layout/HexagonCluster"/>
    <dgm:cxn modelId="{495FFE85-603A-044F-9BAC-3812E809D01F}" type="presParOf" srcId="{141485DA-4608-7640-86A7-899B6E11D03C}" destId="{97DBB301-7D03-8241-91AB-5FEC1853DBC2}" srcOrd="35" destOrd="0" presId="urn:microsoft.com/office/officeart/2008/layout/HexagonCluster"/>
    <dgm:cxn modelId="{54E6615E-B765-B940-9937-D94668E4F5B0}" type="presParOf" srcId="{97DBB301-7D03-8241-91AB-5FEC1853DBC2}" destId="{AFF6E439-9C1B-8542-90AD-4231886BBD1F}" srcOrd="0" destOrd="0" presId="urn:microsoft.com/office/officeart/2008/layout/HexagonCluster"/>
    <dgm:cxn modelId="{BDB24C17-D2A8-E347-95FE-F78AC6E3FCF8}" type="presParOf" srcId="{141485DA-4608-7640-86A7-899B6E11D03C}" destId="{800F0EB0-877B-544B-8787-4F1E4B86B020}" srcOrd="36" destOrd="0" presId="urn:microsoft.com/office/officeart/2008/layout/HexagonCluster"/>
    <dgm:cxn modelId="{A72A2E35-C64E-1D42-BCAB-FBB48CBB5648}" type="presParOf" srcId="{800F0EB0-877B-544B-8787-4F1E4B86B020}" destId="{120369AB-21BB-AA49-98CB-310968A23604}" srcOrd="0" destOrd="0" presId="urn:microsoft.com/office/officeart/2008/layout/HexagonCluster"/>
    <dgm:cxn modelId="{DEBE67DE-18DE-3743-B078-29A65DA18B6E}" type="presParOf" srcId="{141485DA-4608-7640-86A7-899B6E11D03C}" destId="{51E5ED53-B5E5-B245-9753-7D6938DC97B9}" srcOrd="37" destOrd="0" presId="urn:microsoft.com/office/officeart/2008/layout/HexagonCluster"/>
    <dgm:cxn modelId="{DED17168-DA72-3D4C-8C7C-A9DA22494025}" type="presParOf" srcId="{51E5ED53-B5E5-B245-9753-7D6938DC97B9}" destId="{3E90C07C-D6A3-1A4E-8827-FA105BD45C3F}" srcOrd="0" destOrd="0" presId="urn:microsoft.com/office/officeart/2008/layout/HexagonCluster"/>
    <dgm:cxn modelId="{B1B6B6B7-A8EB-C549-98F7-834025976642}" type="presParOf" srcId="{141485DA-4608-7640-86A7-899B6E11D03C}" destId="{800AAFA5-45B0-B342-B630-62318843E00A}" srcOrd="38" destOrd="0" presId="urn:microsoft.com/office/officeart/2008/layout/HexagonCluster"/>
    <dgm:cxn modelId="{4E67697D-5644-F14B-B70E-220FE63D21D8}" type="presParOf" srcId="{800AAFA5-45B0-B342-B630-62318843E00A}" destId="{889C9CFB-2637-A54F-BE80-822D2241F108}" srcOrd="0" destOrd="0" presId="urn:microsoft.com/office/officeart/2008/layout/HexagonCluster"/>
    <dgm:cxn modelId="{A417B687-B963-D147-8406-66D56D41539E}" type="presParOf" srcId="{141485DA-4608-7640-86A7-899B6E11D03C}" destId="{11E8E29E-3197-9D41-A509-60EDBB2A0230}" srcOrd="39" destOrd="0" presId="urn:microsoft.com/office/officeart/2008/layout/HexagonCluster"/>
    <dgm:cxn modelId="{A9E79448-8DBF-E648-AD33-C023D8AD3CA8}" type="presParOf" srcId="{11E8E29E-3197-9D41-A509-60EDBB2A0230}" destId="{A0F7F5E9-210D-5F4E-9786-6C7FDE9B331E}" srcOrd="0" destOrd="0" presId="urn:microsoft.com/office/officeart/2008/layout/HexagonCluster"/>
    <dgm:cxn modelId="{0064B59E-C45C-2647-AD9B-D822DC87A223}" type="presParOf" srcId="{141485DA-4608-7640-86A7-899B6E11D03C}" destId="{CB618D36-1FBD-B84F-BDCD-F22CBBA18432}" srcOrd="40" destOrd="0" presId="urn:microsoft.com/office/officeart/2008/layout/HexagonCluster"/>
    <dgm:cxn modelId="{717ED0B0-D6FB-CA44-9E6F-B3C2718735EB}" type="presParOf" srcId="{CB618D36-1FBD-B84F-BDCD-F22CBBA18432}" destId="{2F1AAC63-E89E-EE41-A68A-6927FF8A1336}" srcOrd="0" destOrd="0" presId="urn:microsoft.com/office/officeart/2008/layout/HexagonCluster"/>
    <dgm:cxn modelId="{8C94F54B-853F-2C42-A88E-702CC3882088}" type="presParOf" srcId="{141485DA-4608-7640-86A7-899B6E11D03C}" destId="{C91A5E0E-8DC9-E047-AAEE-1D5D8EF0B7B6}" srcOrd="41" destOrd="0" presId="urn:microsoft.com/office/officeart/2008/layout/HexagonCluster"/>
    <dgm:cxn modelId="{3B9C990D-FAF8-D24C-B588-216E9762E3E5}" type="presParOf" srcId="{C91A5E0E-8DC9-E047-AAEE-1D5D8EF0B7B6}" destId="{1887F9BD-522C-D445-ABC4-0DF513141DEA}" srcOrd="0" destOrd="0" presId="urn:microsoft.com/office/officeart/2008/layout/HexagonCluster"/>
    <dgm:cxn modelId="{589CA939-09C8-8E40-8F09-0D705BE4E686}" type="presParOf" srcId="{141485DA-4608-7640-86A7-899B6E11D03C}" destId="{09F07A84-EB90-9744-B1ED-2B9EBB86B4F8}" srcOrd="42" destOrd="0" presId="urn:microsoft.com/office/officeart/2008/layout/HexagonCluster"/>
    <dgm:cxn modelId="{7BA4C316-2DC5-1742-B647-BE9B9FB43726}" type="presParOf" srcId="{09F07A84-EB90-9744-B1ED-2B9EBB86B4F8}" destId="{9DF71B8C-197F-3F4B-B2A2-9DA8137245BF}" srcOrd="0" destOrd="0" presId="urn:microsoft.com/office/officeart/2008/layout/HexagonCluster"/>
    <dgm:cxn modelId="{EC8545B1-950A-374F-B275-17892F9A5387}" type="presParOf" srcId="{141485DA-4608-7640-86A7-899B6E11D03C}" destId="{29F540D5-320F-BE4B-BA63-0D3E11774E13}" srcOrd="43" destOrd="0" presId="urn:microsoft.com/office/officeart/2008/layout/HexagonCluster"/>
    <dgm:cxn modelId="{83A6B5E3-8902-3840-9515-C872CAFA4310}" type="presParOf" srcId="{29F540D5-320F-BE4B-BA63-0D3E11774E13}" destId="{24AE353D-D76F-024D-9029-3641F4C2903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E75E9-8792-304F-86EE-FD60C3160C82}">
      <dsp:nvSpPr>
        <dsp:cNvPr id="0" name=""/>
        <dsp:cNvSpPr/>
      </dsp:nvSpPr>
      <dsp:spPr>
        <a:xfrm>
          <a:off x="1338733" y="1894526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Vectors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1544449" y="2071153"/>
        <a:ext cx="916772" cy="787134"/>
      </dsp:txXfrm>
    </dsp:sp>
    <dsp:sp modelId="{4E44E825-9DA0-484A-BAA1-B4A86A1BE684}">
      <dsp:nvSpPr>
        <dsp:cNvPr id="0" name=""/>
        <dsp:cNvSpPr/>
      </dsp:nvSpPr>
      <dsp:spPr>
        <a:xfrm>
          <a:off x="1370649" y="2404334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81A09-2B61-A44D-B9FA-9FF9D71186BF}">
      <dsp:nvSpPr>
        <dsp:cNvPr id="0" name=""/>
        <dsp:cNvSpPr/>
      </dsp:nvSpPr>
      <dsp:spPr>
        <a:xfrm>
          <a:off x="196297" y="1264501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028A4-15E2-C54E-A447-03F9CA8895C3}">
      <dsp:nvSpPr>
        <dsp:cNvPr id="0" name=""/>
        <dsp:cNvSpPr/>
      </dsp:nvSpPr>
      <dsp:spPr>
        <a:xfrm>
          <a:off x="1105499" y="2252950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1687C-E283-D446-8425-7E5B34673781}">
      <dsp:nvSpPr>
        <dsp:cNvPr id="0" name=""/>
        <dsp:cNvSpPr/>
      </dsp:nvSpPr>
      <dsp:spPr>
        <a:xfrm>
          <a:off x="2481988" y="1260605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Volcanic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2687704" y="1437232"/>
        <a:ext cx="916772" cy="787134"/>
      </dsp:txXfrm>
    </dsp:sp>
    <dsp:sp modelId="{A3C892CB-FF66-CE4F-A811-9F4407E8D1C0}">
      <dsp:nvSpPr>
        <dsp:cNvPr id="0" name=""/>
        <dsp:cNvSpPr/>
      </dsp:nvSpPr>
      <dsp:spPr>
        <a:xfrm>
          <a:off x="3396100" y="2247384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25E42-6997-C04E-8B4C-DAF27E1926B0}">
      <dsp:nvSpPr>
        <dsp:cNvPr id="0" name=""/>
        <dsp:cNvSpPr/>
      </dsp:nvSpPr>
      <dsp:spPr>
        <a:xfrm>
          <a:off x="3624424" y="1892299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A9C43-2C73-1F47-A605-A12FB07D82B9}">
      <dsp:nvSpPr>
        <dsp:cNvPr id="0" name=""/>
        <dsp:cNvSpPr/>
      </dsp:nvSpPr>
      <dsp:spPr>
        <a:xfrm>
          <a:off x="3656340" y="2399881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15AC4-0EEC-B74A-9621-4BBD7F815BDE}">
      <dsp:nvSpPr>
        <dsp:cNvPr id="0" name=""/>
        <dsp:cNvSpPr/>
      </dsp:nvSpPr>
      <dsp:spPr>
        <a:xfrm>
          <a:off x="1338733" y="633920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Industrial</a:t>
          </a:r>
        </a:p>
      </dsp:txBody>
      <dsp:txXfrm>
        <a:off x="1544449" y="810547"/>
        <a:ext cx="916772" cy="787134"/>
      </dsp:txXfrm>
    </dsp:sp>
    <dsp:sp modelId="{B6B4110B-2A18-5B49-97C6-4159EC30C9E0}">
      <dsp:nvSpPr>
        <dsp:cNvPr id="0" name=""/>
        <dsp:cNvSpPr/>
      </dsp:nvSpPr>
      <dsp:spPr>
        <a:xfrm>
          <a:off x="2243025" y="649504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B9DA5-308B-B74A-B65A-F90E2C90FBF0}">
      <dsp:nvSpPr>
        <dsp:cNvPr id="0" name=""/>
        <dsp:cNvSpPr/>
      </dsp:nvSpPr>
      <dsp:spPr>
        <a:xfrm>
          <a:off x="2481988" y="0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CC8D6-16A4-294E-8921-301B32EFA342}">
      <dsp:nvSpPr>
        <dsp:cNvPr id="0" name=""/>
        <dsp:cNvSpPr/>
      </dsp:nvSpPr>
      <dsp:spPr>
        <a:xfrm>
          <a:off x="2519632" y="505355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5499C-304F-A046-B76E-AEABF717C68C}">
      <dsp:nvSpPr>
        <dsp:cNvPr id="0" name=""/>
        <dsp:cNvSpPr/>
      </dsp:nvSpPr>
      <dsp:spPr>
        <a:xfrm>
          <a:off x="3624424" y="631694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Biomass burning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830140" y="808321"/>
        <a:ext cx="916772" cy="787134"/>
      </dsp:txXfrm>
    </dsp:sp>
    <dsp:sp modelId="{78694694-13A8-9F4F-8780-9040868E6D10}">
      <dsp:nvSpPr>
        <dsp:cNvPr id="0" name=""/>
        <dsp:cNvSpPr/>
      </dsp:nvSpPr>
      <dsp:spPr>
        <a:xfrm>
          <a:off x="4773407" y="1136493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7075A-BD93-8A4F-849F-6546008E7BB0}">
      <dsp:nvSpPr>
        <dsp:cNvPr id="0" name=""/>
        <dsp:cNvSpPr/>
      </dsp:nvSpPr>
      <dsp:spPr>
        <a:xfrm>
          <a:off x="4766860" y="1272849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4519F-44DC-DE47-8BE7-B5094E5C32D8}">
      <dsp:nvSpPr>
        <dsp:cNvPr id="0" name=""/>
        <dsp:cNvSpPr/>
      </dsp:nvSpPr>
      <dsp:spPr>
        <a:xfrm>
          <a:off x="5025463" y="1292886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D0178-3DC5-964E-A7E2-0C4C37A334AC}">
      <dsp:nvSpPr>
        <dsp:cNvPr id="0" name=""/>
        <dsp:cNvSpPr/>
      </dsp:nvSpPr>
      <dsp:spPr>
        <a:xfrm>
          <a:off x="4766860" y="12244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Radiological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4972576" y="188871"/>
        <a:ext cx="916772" cy="787134"/>
      </dsp:txXfrm>
    </dsp:sp>
    <dsp:sp modelId="{9EDCEF54-21B8-1D48-9A77-02E08528B1A7}">
      <dsp:nvSpPr>
        <dsp:cNvPr id="0" name=""/>
        <dsp:cNvSpPr/>
      </dsp:nvSpPr>
      <dsp:spPr>
        <a:xfrm>
          <a:off x="5915843" y="523165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AF76C-95A7-2E43-BDB9-A396FAC8B8D6}">
      <dsp:nvSpPr>
        <dsp:cNvPr id="0" name=""/>
        <dsp:cNvSpPr/>
      </dsp:nvSpPr>
      <dsp:spPr>
        <a:xfrm>
          <a:off x="5910115" y="648391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7168-1F03-1340-AF0C-1AFB7DACF771}">
      <dsp:nvSpPr>
        <dsp:cNvPr id="0" name=""/>
        <dsp:cNvSpPr/>
      </dsp:nvSpPr>
      <dsp:spPr>
        <a:xfrm>
          <a:off x="6174446" y="673436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5C468-E6B1-DB42-AA38-1902841F8F3E}">
      <dsp:nvSpPr>
        <dsp:cNvPr id="0" name=""/>
        <dsp:cNvSpPr/>
      </dsp:nvSpPr>
      <dsp:spPr>
        <a:xfrm>
          <a:off x="5910115" y="1906770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Particulates/Gasses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6115831" y="2083397"/>
        <a:ext cx="916772" cy="787134"/>
      </dsp:txXfrm>
    </dsp:sp>
    <dsp:sp modelId="{BFB7C5C0-769A-2C49-8D19-4489398BFF68}">
      <dsp:nvSpPr>
        <dsp:cNvPr id="0" name=""/>
        <dsp:cNvSpPr/>
      </dsp:nvSpPr>
      <dsp:spPr>
        <a:xfrm>
          <a:off x="6172809" y="2905793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EDCA8-E8AF-1D40-BAE7-4AD14F43CAC4}">
      <dsp:nvSpPr>
        <dsp:cNvPr id="0" name=""/>
        <dsp:cNvSpPr/>
      </dsp:nvSpPr>
      <dsp:spPr>
        <a:xfrm>
          <a:off x="4766860" y="2531229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6EB65-8740-AB43-8758-33800E0F3200}">
      <dsp:nvSpPr>
        <dsp:cNvPr id="0" name=""/>
        <dsp:cNvSpPr/>
      </dsp:nvSpPr>
      <dsp:spPr>
        <a:xfrm>
          <a:off x="5926482" y="3031575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B186B-7E5B-0846-BF59-AEFBD0918895}">
      <dsp:nvSpPr>
        <dsp:cNvPr id="0" name=""/>
        <dsp:cNvSpPr/>
      </dsp:nvSpPr>
      <dsp:spPr>
        <a:xfrm>
          <a:off x="2481169" y="2523994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Air Quality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2686885" y="2700621"/>
        <a:ext cx="916772" cy="787134"/>
      </dsp:txXfrm>
    </dsp:sp>
    <dsp:sp modelId="{324ECDB6-B427-3441-B624-EE1853B8F721}">
      <dsp:nvSpPr>
        <dsp:cNvPr id="0" name=""/>
        <dsp:cNvSpPr/>
      </dsp:nvSpPr>
      <dsp:spPr>
        <a:xfrm>
          <a:off x="2518814" y="3029349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FE8E9-0320-1541-9946-156BFF2B5D3B}">
      <dsp:nvSpPr>
        <dsp:cNvPr id="0" name=""/>
        <dsp:cNvSpPr/>
      </dsp:nvSpPr>
      <dsp:spPr>
        <a:xfrm>
          <a:off x="1337915" y="3157914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8B63F-5CC2-964E-96FB-CC8E021F935C}">
      <dsp:nvSpPr>
        <dsp:cNvPr id="0" name=""/>
        <dsp:cNvSpPr/>
      </dsp:nvSpPr>
      <dsp:spPr>
        <a:xfrm>
          <a:off x="2242207" y="3174054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9F4A-D5CB-5540-B0CD-8CA552775961}">
      <dsp:nvSpPr>
        <dsp:cNvPr id="0" name=""/>
        <dsp:cNvSpPr/>
      </dsp:nvSpPr>
      <dsp:spPr>
        <a:xfrm>
          <a:off x="7046822" y="2545699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Spores/Virus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>
            <a:solidFill>
              <a:schemeClr val="bg1"/>
            </a:solidFill>
          </a:endParaRPr>
        </a:p>
      </dsp:txBody>
      <dsp:txXfrm>
        <a:off x="7252538" y="2722326"/>
        <a:ext cx="916772" cy="787134"/>
      </dsp:txXfrm>
    </dsp:sp>
    <dsp:sp modelId="{92DA3D35-E5FC-2646-85A7-54FEC1FD3946}">
      <dsp:nvSpPr>
        <dsp:cNvPr id="0" name=""/>
        <dsp:cNvSpPr/>
      </dsp:nvSpPr>
      <dsp:spPr>
        <a:xfrm>
          <a:off x="7310335" y="3544722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5F1ED-F472-6444-AD59-4D69EECF04DB}">
      <dsp:nvSpPr>
        <dsp:cNvPr id="0" name=""/>
        <dsp:cNvSpPr/>
      </dsp:nvSpPr>
      <dsp:spPr>
        <a:xfrm>
          <a:off x="5904386" y="3170158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A8E88-4000-654D-B61B-8A7A3E6F8D39}">
      <dsp:nvSpPr>
        <dsp:cNvPr id="0" name=""/>
        <dsp:cNvSpPr/>
      </dsp:nvSpPr>
      <dsp:spPr>
        <a:xfrm>
          <a:off x="7064008" y="3670505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26DDB-473B-7B44-8539-0D5E4B0599D9}">
      <dsp:nvSpPr>
        <dsp:cNvPr id="0" name=""/>
        <dsp:cNvSpPr/>
      </dsp:nvSpPr>
      <dsp:spPr>
        <a:xfrm>
          <a:off x="7051732" y="24488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Weather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7257448" y="201115"/>
        <a:ext cx="916772" cy="787134"/>
      </dsp:txXfrm>
    </dsp:sp>
    <dsp:sp modelId="{54CA6589-A611-7940-B2C0-63B44BEB9A6C}">
      <dsp:nvSpPr>
        <dsp:cNvPr id="0" name=""/>
        <dsp:cNvSpPr/>
      </dsp:nvSpPr>
      <dsp:spPr>
        <a:xfrm>
          <a:off x="7970755" y="1027407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423A6-DF73-6A40-A491-2123C693A731}">
      <dsp:nvSpPr>
        <dsp:cNvPr id="0" name=""/>
        <dsp:cNvSpPr/>
      </dsp:nvSpPr>
      <dsp:spPr>
        <a:xfrm>
          <a:off x="7051732" y="1283424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6E439-9C1B-8542-90AD-4231886BBD1F}">
      <dsp:nvSpPr>
        <dsp:cNvPr id="0" name=""/>
        <dsp:cNvSpPr/>
      </dsp:nvSpPr>
      <dsp:spPr>
        <a:xfrm>
          <a:off x="7970755" y="1290103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369AB-21BB-AA49-98CB-310968A23604}">
      <dsp:nvSpPr>
        <dsp:cNvPr id="0" name=""/>
        <dsp:cNvSpPr/>
      </dsp:nvSpPr>
      <dsp:spPr>
        <a:xfrm>
          <a:off x="3619514" y="3162923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Impacts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825230" y="3339550"/>
        <a:ext cx="916772" cy="787134"/>
      </dsp:txXfrm>
    </dsp:sp>
    <dsp:sp modelId="{3E90C07C-D6A3-1A4E-8827-FA105BD45C3F}">
      <dsp:nvSpPr>
        <dsp:cNvPr id="0" name=""/>
        <dsp:cNvSpPr/>
      </dsp:nvSpPr>
      <dsp:spPr>
        <a:xfrm>
          <a:off x="3882208" y="4161946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C9CFB-2637-A54F-BE80-822D2241F108}">
      <dsp:nvSpPr>
        <dsp:cNvPr id="0" name=""/>
        <dsp:cNvSpPr/>
      </dsp:nvSpPr>
      <dsp:spPr>
        <a:xfrm>
          <a:off x="2476259" y="3787382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7F5E9-210D-5F4E-9786-6C7FDE9B331E}">
      <dsp:nvSpPr>
        <dsp:cNvPr id="0" name=""/>
        <dsp:cNvSpPr/>
      </dsp:nvSpPr>
      <dsp:spPr>
        <a:xfrm>
          <a:off x="3635881" y="4287728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AAC63-E89E-EE41-A68A-6927FF8A1336}">
      <dsp:nvSpPr>
        <dsp:cNvPr id="0" name=""/>
        <dsp:cNvSpPr/>
      </dsp:nvSpPr>
      <dsp:spPr>
        <a:xfrm>
          <a:off x="5901113" y="4425199"/>
          <a:ext cx="1328204" cy="11403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bg1"/>
              </a:solidFill>
            </a:rPr>
            <a:t>Sources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6106829" y="4601826"/>
        <a:ext cx="916772" cy="787134"/>
      </dsp:txXfrm>
    </dsp:sp>
    <dsp:sp modelId="{1887F9BD-522C-D445-ABC4-0DF513141DEA}">
      <dsp:nvSpPr>
        <dsp:cNvPr id="0" name=""/>
        <dsp:cNvSpPr/>
      </dsp:nvSpPr>
      <dsp:spPr>
        <a:xfrm>
          <a:off x="5933029" y="4932780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1B8C-197F-3F4B-B2A2-9DA8137245BF}">
      <dsp:nvSpPr>
        <dsp:cNvPr id="0" name=""/>
        <dsp:cNvSpPr/>
      </dsp:nvSpPr>
      <dsp:spPr>
        <a:xfrm>
          <a:off x="4758676" y="3793504"/>
          <a:ext cx="1328204" cy="11403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E353D-D76F-024D-9029-3641F4C29031}">
      <dsp:nvSpPr>
        <dsp:cNvPr id="0" name=""/>
        <dsp:cNvSpPr/>
      </dsp:nvSpPr>
      <dsp:spPr>
        <a:xfrm>
          <a:off x="5672789" y="4780283"/>
          <a:ext cx="154670" cy="133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C7EA8311-EAB0-084F-86BD-6EA3194CDC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5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E9B07D00-9096-E549-8980-F2AD6C3986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1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07D00-9096-E549-8980-F2AD6C39860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0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07D00-9096-E549-8980-F2AD6C39860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30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07D00-9096-E549-8980-F2AD6C39860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74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C596D-3AC0-114F-BAF1-74F07066A893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93B2CE-766F-8143-93C7-53224B6F3843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EA066-3577-144D-973C-5C31CB4B5479}" type="slidenum">
              <a:rPr lang="en-GB"/>
              <a:pPr/>
              <a:t>3</a:t>
            </a:fld>
            <a:endParaRPr lang="en-GB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776664" y="9428164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7" tIns="45304" rIns="90607" bIns="45304" anchor="b"/>
          <a:lstStyle>
            <a:lvl1pPr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95C6AC6E-D262-3B42-AFC0-5F8602909547}" type="slidenum">
              <a:rPr lang="en-GB" sz="1200">
                <a:solidFill>
                  <a:schemeClr val="tx1"/>
                </a:solidFill>
              </a:rPr>
              <a:pPr algn="r" eaLnBrk="1" hangingPunct="1">
                <a:lnSpc>
                  <a:spcPct val="100000"/>
                </a:lnSpc>
              </a:pPr>
              <a:t>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12838" y="744539"/>
            <a:ext cx="44450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607" tIns="45304" rIns="90607" bIns="45304" anchor="ctr"/>
          <a:lstStyle>
            <a:lvl1pPr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06463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064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064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064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064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Text Box 3"/>
          <p:cNvSpPr>
            <a:spLocks noGrp="1" noChangeArrowheads="1"/>
          </p:cNvSpPr>
          <p:nvPr>
            <p:ph type="body"/>
          </p:nvPr>
        </p:nvSpPr>
        <p:spPr>
          <a:xfrm>
            <a:off x="666751" y="4714876"/>
            <a:ext cx="532923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07" tIns="45304" rIns="90607" bIns="45304" anchor="ctr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Detailed Chain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07D00-9096-E549-8980-F2AD6C39860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9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598" y="4715113"/>
            <a:ext cx="5335893" cy="4466109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07D00-9096-E549-8980-F2AD6C39860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07D00-9096-E549-8980-F2AD6C39860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0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All others similar to initial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Section slide heading Arial 40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645150"/>
            <a:ext cx="7896225" cy="6635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Section slide subtitle heading Arial 20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</a:p>
        </p:txBody>
      </p:sp>
    </p:spTree>
    <p:extLst>
      <p:ext uri="{BB962C8B-B14F-4D97-AF65-F5344CB8AC3E}">
        <p14:creationId xmlns:p14="http://schemas.microsoft.com/office/powerpoint/2010/main" val="9530301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588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699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190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84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952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758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112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934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013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150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2544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38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083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601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30472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642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05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946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335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049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513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914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heading Arial 40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 Arial 24</a:t>
            </a:r>
          </a:p>
          <a:p>
            <a:pPr lvl="1"/>
            <a:r>
              <a:rPr lang="en-GB"/>
              <a:t>Second level Arial 20</a:t>
            </a:r>
          </a:p>
          <a:p>
            <a:pPr lvl="2"/>
            <a:r>
              <a:rPr lang="en-GB"/>
              <a:t>Third level Arial 20</a:t>
            </a:r>
          </a:p>
          <a:p>
            <a:pPr lvl="3"/>
            <a:r>
              <a:rPr lang="en-GB"/>
              <a:t>Fourth level Arial 20</a:t>
            </a:r>
          </a:p>
          <a:p>
            <a:pPr lvl="4"/>
            <a:r>
              <a:rPr lang="en-GB"/>
              <a:t>Fifth level Arial 20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ＭＳ Ｐゴシック" charset="0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heading Arial 40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 Arial 24</a:t>
            </a:r>
          </a:p>
          <a:p>
            <a:pPr lvl="1"/>
            <a:r>
              <a:rPr lang="en-GB"/>
              <a:t>Second level Arial 20</a:t>
            </a:r>
          </a:p>
          <a:p>
            <a:pPr lvl="2"/>
            <a:r>
              <a:rPr lang="en-GB"/>
              <a:t>Third level Arial 20</a:t>
            </a:r>
          </a:p>
          <a:p>
            <a:pPr lvl="3"/>
            <a:r>
              <a:rPr lang="en-GB"/>
              <a:t>Fourth level Arial 20</a:t>
            </a:r>
          </a:p>
          <a:p>
            <a:pPr lvl="4"/>
            <a:r>
              <a:rPr lang="en-GB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36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image" Target="../media/image77.jpeg"/><Relationship Id="rId7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8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6" Type="http://schemas.openxmlformats.org/officeDocument/2006/relationships/image" Target="../media/image88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66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2204864"/>
            <a:ext cx="2160240" cy="174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4296" y="2204864"/>
            <a:ext cx="211922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-27384"/>
            <a:ext cx="4088224" cy="2452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20888"/>
            <a:ext cx="2286701" cy="450509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2411760" cy="2427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2303180" y="0"/>
            <a:ext cx="2896608" cy="400506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2933" y="3933056"/>
            <a:ext cx="3801947" cy="304343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880" y="3933056"/>
            <a:ext cx="3039120" cy="3039120"/>
          </a:xfrm>
          <a:prstGeom prst="rect">
            <a:avLst/>
          </a:prstGeom>
        </p:spPr>
      </p:pic>
      <p:pic>
        <p:nvPicPr>
          <p:cNvPr id="13" name="Picture 6" descr="MO_Master_White-text-RGB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08" y="155588"/>
            <a:ext cx="11049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23850" y="5229200"/>
            <a:ext cx="8591550" cy="1296144"/>
          </a:xfrm>
          <a:solidFill>
            <a:srgbClr val="000000">
              <a:alpha val="37000"/>
            </a:srgbClr>
          </a:solidFill>
          <a:ln>
            <a:noFill/>
          </a:ln>
        </p:spPr>
        <p:txBody>
          <a:bodyPr anchor="ctr"/>
          <a:lstStyle/>
          <a:p>
            <a:pPr eaLnBrk="1" hangingPunct="1">
              <a:lnSpc>
                <a:spcPct val="120000"/>
              </a:lnSpc>
            </a:pPr>
            <a:r>
              <a:rPr lang="en-GB" dirty="0" smtClean="0">
                <a:latin typeface="Arial" charset="0"/>
              </a:rPr>
              <a:t>Uncertainty in dispersion predictions</a:t>
            </a:r>
            <a:br>
              <a:rPr lang="en-GB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Dr Matthew Hort</a:t>
            </a:r>
            <a:endParaRPr lang="en-GB" sz="24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NAME Predictions </a:t>
            </a:r>
            <a:br>
              <a:rPr lang="en-GB" sz="3600" dirty="0" smtClean="0"/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Using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ECMWF EPS forecasts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5406" name="Picture 14" descr="Plot_member1_fram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1773238"/>
            <a:ext cx="1681163" cy="1262063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5407" name="Picture 15" descr="Plot_member2_fra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241" y="1773238"/>
            <a:ext cx="1673225" cy="1254125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08" name="Picture 16" descr="Plot_member3_fram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466" y="1773238"/>
            <a:ext cx="1673225" cy="1254125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09" name="Picture 17" descr="Plot_member4_fra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691" y="1773238"/>
            <a:ext cx="1673225" cy="1254125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10" name="Picture 18" descr="Plot_member5_fram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3141663"/>
            <a:ext cx="1673225" cy="1254125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11" name="Picture 19" descr="Plot_member6_fram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241" y="3141663"/>
            <a:ext cx="1673225" cy="1254125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12" name="Picture 20" descr="Plot_member7_fram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466" y="3141663"/>
            <a:ext cx="1673225" cy="1254125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13" name="Picture 21" descr="Plot_member8_fram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691" y="3141663"/>
            <a:ext cx="1673225" cy="1254125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14" name="Picture 22" descr="Plot_member9_fram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084" y="1772816"/>
            <a:ext cx="1673225" cy="1254125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15" name="Picture 23" descr="Plot_member10_fram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271" y="3140968"/>
            <a:ext cx="1673225" cy="1254125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83269" y="6307723"/>
            <a:ext cx="2232025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chemeClr val="accent2"/>
                </a:solidFill>
              </a:rPr>
              <a:t>Mean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707904" y="6307723"/>
            <a:ext cx="1800225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</a:rPr>
              <a:t>50</a:t>
            </a:r>
            <a:r>
              <a:rPr lang="en-GB" sz="2000" baseline="30000" dirty="0">
                <a:solidFill>
                  <a:schemeClr val="accent2"/>
                </a:solidFill>
              </a:rPr>
              <a:t>th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percentile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372200" y="6307723"/>
            <a:ext cx="2016125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</a:rPr>
              <a:t>100</a:t>
            </a:r>
            <a:r>
              <a:rPr lang="en-GB" sz="2000" baseline="30000" dirty="0">
                <a:solidFill>
                  <a:schemeClr val="accent2"/>
                </a:solidFill>
              </a:rPr>
              <a:t>th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percentile</a:t>
            </a:r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20" name="Picture 20" descr="Plot_mean_fram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57" y="4689671"/>
            <a:ext cx="2160000" cy="1619649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Plot_perc50_fram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144" y="4689671"/>
            <a:ext cx="2160000" cy="1619648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Plot_perc100_fram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432" y="4689671"/>
            <a:ext cx="2160000" cy="1619649"/>
          </a:xfrm>
          <a:prstGeom prst="rect">
            <a:avLst/>
          </a:prstGeom>
          <a:noFill/>
          <a:ln>
            <a:solidFill>
              <a:srgbClr val="A6A6A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99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8775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51301"/>
            <a:ext cx="7772400" cy="1362075"/>
          </a:xfrm>
        </p:spPr>
        <p:txBody>
          <a:bodyPr anchor="b"/>
          <a:lstStyle/>
          <a:p>
            <a:r>
              <a:rPr lang="en-GB" dirty="0" smtClean="0">
                <a:solidFill>
                  <a:schemeClr val="tx1"/>
                </a:solidFill>
              </a:rPr>
              <a:t>Emissions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76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Volcanic Eruptions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Source term uncertainty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Documented Hazard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.g. </a:t>
            </a:r>
            <a:r>
              <a:rPr lang="en-GB" dirty="0" err="1" smtClean="0"/>
              <a:t>Laki</a:t>
            </a:r>
            <a:r>
              <a:rPr lang="en-GB" dirty="0" smtClean="0"/>
              <a:t> 1783, </a:t>
            </a:r>
            <a:r>
              <a:rPr lang="en-GB" dirty="0" err="1"/>
              <a:t>Galunggung</a:t>
            </a:r>
            <a:r>
              <a:rPr lang="en-GB" dirty="0"/>
              <a:t> </a:t>
            </a:r>
            <a:r>
              <a:rPr lang="en-GB" dirty="0" smtClean="0"/>
              <a:t>1982, </a:t>
            </a:r>
            <a:r>
              <a:rPr lang="en-GB" dirty="0" err="1" smtClean="0"/>
              <a:t>Eyja</a:t>
            </a:r>
            <a:r>
              <a:rPr lang="en-GB" dirty="0" smtClean="0"/>
              <a:t> 2010,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Source term uncertainty</a:t>
            </a:r>
          </a:p>
          <a:p>
            <a:pPr lvl="1"/>
            <a:r>
              <a:rPr lang="en-GB" dirty="0" smtClean="0"/>
              <a:t>Mass (gas and/or ash)</a:t>
            </a:r>
          </a:p>
          <a:p>
            <a:pPr lvl="1"/>
            <a:r>
              <a:rPr lang="en-GB" dirty="0" smtClean="0"/>
              <a:t>Ash size, density, shape</a:t>
            </a:r>
          </a:p>
          <a:p>
            <a:pPr lvl="1"/>
            <a:r>
              <a:rPr lang="en-GB" dirty="0" smtClean="0"/>
              <a:t>Height, timing</a:t>
            </a:r>
          </a:p>
          <a:p>
            <a:pPr lvl="1"/>
            <a:r>
              <a:rPr lang="en-GB" dirty="0" smtClean="0"/>
              <a:t>Water</a:t>
            </a:r>
          </a:p>
          <a:p>
            <a:pPr lvl="1"/>
            <a:r>
              <a:rPr lang="en-GB" dirty="0" err="1"/>
              <a:t>e</a:t>
            </a:r>
            <a:r>
              <a:rPr lang="en-GB" dirty="0" err="1" smtClean="0"/>
              <a:t>tc</a:t>
            </a:r>
            <a:endParaRPr lang="en-GB" dirty="0" smtClean="0"/>
          </a:p>
          <a:p>
            <a:r>
              <a:rPr lang="en-GB" dirty="0" smtClean="0"/>
              <a:t>Many other sources of uncertainty as well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04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Plot_SO2_Max_AirConcentration_1hr0minaverage_Boundarylayeraverage_Fields_Percentiles_SO2_SULPHUR-DIOX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lot_SO2_Max_AirConcentration_1hr0minaverage_Boundarylayeraverage_Fields_Percentiles_SO2_SULPHUR-DIOX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555978" y="3605213"/>
            <a:ext cx="81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216003" y="3573016"/>
            <a:ext cx="7920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T1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Volcanic Gas</a:t>
            </a:r>
            <a:br>
              <a:rPr lang="en-GB" dirty="0" smtClean="0"/>
            </a:br>
            <a:r>
              <a:rPr lang="en-GB" sz="2400" dirty="0" smtClean="0">
                <a:solidFill>
                  <a:srgbClr val="3C8C93"/>
                </a:solidFill>
              </a:rPr>
              <a:t>Near surface SO</a:t>
            </a:r>
            <a:r>
              <a:rPr lang="en-GB" sz="2400" baseline="-25000" dirty="0" smtClean="0">
                <a:solidFill>
                  <a:srgbClr val="3C8C93"/>
                </a:solidFill>
              </a:rPr>
              <a:t>2</a:t>
            </a:r>
            <a:endParaRPr lang="en-GB" sz="2400" baseline="-25000" dirty="0">
              <a:solidFill>
                <a:srgbClr val="3C8C9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Crown copyright   Met Office</a:t>
            </a:r>
            <a:endParaRPr lang="en-GB" sz="1400">
              <a:latin typeface="Times" charset="0"/>
            </a:endParaRPr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1187624" y="1484784"/>
            <a:ext cx="7194550" cy="1533525"/>
            <a:chOff x="856" y="3010"/>
            <a:chExt cx="4532" cy="966"/>
          </a:xfrm>
        </p:grpSpPr>
        <p:pic>
          <p:nvPicPr>
            <p:cNvPr id="6" name="Picture 129" descr="WP6-1_emissions_tab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" y="3010"/>
              <a:ext cx="4532" cy="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30"/>
            <p:cNvSpPr txBox="1">
              <a:spLocks noChangeArrowheads="1"/>
            </p:cNvSpPr>
            <p:nvPr/>
          </p:nvSpPr>
          <p:spPr bwMode="auto">
            <a:xfrm>
              <a:off x="3232" y="3803"/>
              <a:ext cx="9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1"/>
                  </a:solidFill>
                </a:rPr>
                <a:t>6hr       12         24</a:t>
              </a:r>
            </a:p>
          </p:txBody>
        </p:sp>
      </p:grpSp>
      <p:pic>
        <p:nvPicPr>
          <p:cNvPr id="8" name="Picture 4" descr="Plot_SO2_Max_AirConcentration_1hr0minaverage_Boundarylayeraverage_Fields_Percentiles_SO2_SULPHUR-DIOX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52200" y="3573016"/>
            <a:ext cx="8066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Initial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8" descr="Plot_SO2_Max_AirConcentration_1hr0minaverage_Boundarylayeraverage_Fields_Percentiles_SO2_SULPHUR-DIOX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20" y="3413125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lot_SO2_Max_AirConcentration_1hr0minaverage_Boundarylayeraverage_Fields_Percentiles_SO2_SULPHUR-DIOXI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44284" y="3573016"/>
            <a:ext cx="4956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H1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725601" y="3573016"/>
            <a:ext cx="5170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chemeClr val="bg1"/>
                </a:solidFill>
              </a:rPr>
              <a:t>H2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8" name="Picture 10" descr="AQ_thresholds_SO4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6237312"/>
            <a:ext cx="5792952" cy="1370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60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Volcanic Gas</a:t>
            </a:r>
            <a:b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2400" dirty="0" smtClean="0">
                <a:solidFill>
                  <a:srgbClr val="3C8C93"/>
                </a:solidFill>
                <a:latin typeface="Arial" charset="0"/>
                <a:ea typeface="ＭＳ Ｐゴシック" charset="0"/>
                <a:cs typeface="ＭＳ Ｐゴシック" charset="0"/>
              </a:rPr>
              <a:t>Near surface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GB" sz="24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endParaRPr lang="en-GB" sz="2400" baseline="-25000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0596" name="Picture 4" descr="Plot_SO4_Max_test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638" y="1990427"/>
            <a:ext cx="285591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627188" y="5172422"/>
            <a:ext cx="173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Initial</a:t>
            </a:r>
          </a:p>
        </p:txBody>
      </p:sp>
      <p:pic>
        <p:nvPicPr>
          <p:cNvPr id="110598" name="Picture 6" descr="Plot_SO4_Max_AirConcentration_1hr0minaverage_Boundarylayeraverage_Fields_Percentiles_SO4_SULPH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1988840"/>
            <a:ext cx="28829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587875" y="5175597"/>
            <a:ext cx="3109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H2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(low emission height)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1203325" y="6040438"/>
            <a:ext cx="695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2000">
                <a:solidFill>
                  <a:schemeClr val="bg1"/>
                </a:solidFill>
              </a:rPr>
              <a:t>All other scenarios have a similar distribution to the initial</a:t>
            </a:r>
          </a:p>
        </p:txBody>
      </p:sp>
      <p:pic>
        <p:nvPicPr>
          <p:cNvPr id="8" name="Picture 10" descr="AQ_thresholds_SO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4941168"/>
            <a:ext cx="5792952" cy="1370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41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0" name="Picture 10" descr="WP6-1_max_conc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400" y="1556792"/>
            <a:ext cx="7200000" cy="19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Detail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6588224" y="3212976"/>
            <a:ext cx="2555776" cy="57169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</a:rPr>
              <a:t>Including </a:t>
            </a:r>
            <a:r>
              <a:rPr lang="en-GB" sz="1400" dirty="0" smtClean="0">
                <a:solidFill>
                  <a:schemeClr val="bg1"/>
                </a:solidFill>
              </a:rPr>
              <a:t>these: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00FF"/>
                </a:solidFill>
              </a:rPr>
              <a:t>Factor </a:t>
            </a:r>
            <a:r>
              <a:rPr lang="en-GB" sz="1400" dirty="0">
                <a:solidFill>
                  <a:srgbClr val="0000FF"/>
                </a:solidFill>
              </a:rPr>
              <a:t>of 500</a:t>
            </a:r>
            <a:r>
              <a:rPr lang="en-GB" sz="1400" dirty="0" smtClean="0">
                <a:solidFill>
                  <a:srgbClr val="0000FF"/>
                </a:solidFill>
              </a:rPr>
              <a:t>+; </a:t>
            </a:r>
            <a:r>
              <a:rPr lang="en-GB" sz="1400" dirty="0" smtClean="0">
                <a:solidFill>
                  <a:srgbClr val="FF0000"/>
                </a:solidFill>
              </a:rPr>
              <a:t>Factor </a:t>
            </a:r>
            <a:r>
              <a:rPr lang="en-GB" sz="1400" dirty="0">
                <a:solidFill>
                  <a:srgbClr val="FF0000"/>
                </a:solidFill>
              </a:rPr>
              <a:t>of 200</a:t>
            </a: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2735585" y="3191916"/>
            <a:ext cx="1336524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FF"/>
                </a:solidFill>
              </a:rPr>
              <a:t>Factor of 8.5</a:t>
            </a: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4211960" y="1700808"/>
            <a:ext cx="2163621" cy="2037827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067944" y="3573016"/>
            <a:ext cx="2448272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solidFill>
                  <a:srgbClr val="0000FF"/>
                </a:solidFill>
              </a:rPr>
              <a:t>Factor of </a:t>
            </a:r>
            <a:r>
              <a:rPr lang="en-GB" sz="1600" dirty="0" smtClean="0">
                <a:solidFill>
                  <a:srgbClr val="0000FF"/>
                </a:solidFill>
              </a:rPr>
              <a:t>4. </a:t>
            </a:r>
            <a:r>
              <a:rPr lang="en-GB" sz="1600" dirty="0" smtClean="0">
                <a:solidFill>
                  <a:srgbClr val="FF0000"/>
                </a:solidFill>
              </a:rPr>
              <a:t>Factor </a:t>
            </a:r>
            <a:r>
              <a:rPr lang="en-GB" sz="1600" dirty="0">
                <a:solidFill>
                  <a:srgbClr val="FF0000"/>
                </a:solidFill>
              </a:rPr>
              <a:t>of 32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3275856" y="2852936"/>
            <a:ext cx="1152128" cy="38978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6321450" y="2420888"/>
            <a:ext cx="593725" cy="6286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6762775" y="3025725"/>
            <a:ext cx="185489" cy="23765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79712" y="1196752"/>
            <a:ext cx="5501668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cs typeface="ＭＳ Ｐゴシック" charset="0"/>
              </a:rPr>
              <a:t>Near-surface maximum </a:t>
            </a:r>
            <a:r>
              <a:rPr lang="en-GB" sz="2000" dirty="0" smtClean="0">
                <a:solidFill>
                  <a:srgbClr val="000000"/>
                </a:solidFill>
                <a:cs typeface="ＭＳ Ｐゴシック" charset="0"/>
              </a:rPr>
              <a:t>concentrations (</a:t>
            </a:r>
            <a:r>
              <a:rPr lang="en-GB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smtClean="0">
                <a:solidFill>
                  <a:srgbClr val="000000"/>
                </a:solidFill>
                <a:cs typeface="ＭＳ Ｐゴシック" charset="0"/>
              </a:rPr>
              <a:t>g</a:t>
            </a:r>
            <a:r>
              <a:rPr lang="en-GB" sz="2000" dirty="0">
                <a:solidFill>
                  <a:srgbClr val="000000"/>
                </a:solidFill>
                <a:cs typeface="ＭＳ Ｐゴシック" charset="0"/>
              </a:rPr>
              <a:t>/</a:t>
            </a:r>
            <a:r>
              <a:rPr lang="en-GB" sz="2000" dirty="0" smtClean="0">
                <a:solidFill>
                  <a:srgbClr val="000000"/>
                </a:solidFill>
                <a:cs typeface="ＭＳ Ｐゴシック" charset="0"/>
              </a:rPr>
              <a:t>m</a:t>
            </a:r>
            <a:r>
              <a:rPr lang="en-GB" sz="2000" baseline="30000" dirty="0" smtClean="0">
                <a:solidFill>
                  <a:srgbClr val="000000"/>
                </a:solidFill>
                <a:cs typeface="ＭＳ Ｐゴシック" charset="0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cs typeface="ＭＳ Ｐゴシック" charset="0"/>
              </a:rPr>
              <a:t>)</a:t>
            </a:r>
            <a:endParaRPr lang="en-GB" sz="2000" dirty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5" name="Picture 8" descr="WP6-1_durations_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352" y="4437112"/>
            <a:ext cx="6480000" cy="23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979712" y="4077072"/>
            <a:ext cx="5501668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cs typeface="ＭＳ Ｐゴシック" charset="0"/>
              </a:rPr>
              <a:t>Maximum duration above threshold at surface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8344" y="4725144"/>
            <a:ext cx="1368152" cy="17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Factor of ~4 difference in max duration at moderate.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Longest </a:t>
            </a:r>
            <a:r>
              <a:rPr lang="en-GB" sz="1400" dirty="0">
                <a:solidFill>
                  <a:schemeClr val="bg1"/>
                </a:solidFill>
              </a:rPr>
              <a:t>duration is ~9 days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9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animBg="1"/>
      <p:bldP spid="112651" grpId="0" animBg="1"/>
      <p:bldP spid="112652" grpId="0" animBg="1"/>
      <p:bldP spid="112648" grpId="0" animBg="1"/>
      <p:bldP spid="112645" grpId="0" animBg="1"/>
      <p:bldP spid="112653" grpId="0" animBg="1"/>
      <p:bldP spid="112654" grpId="0" animBg="1"/>
      <p:bldP spid="3" grpId="0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ch_18_annotated_copy_thumb"/>
          <p:cNvPicPr>
            <a:picLocks noChangeAspect="1" noChangeArrowheads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O_Master_White-text-RG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357188"/>
            <a:ext cx="11049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661248"/>
            <a:ext cx="7772400" cy="1080120"/>
          </a:xfrm>
        </p:spPr>
        <p:txBody>
          <a:bodyPr/>
          <a:lstStyle/>
          <a:p>
            <a:r>
              <a:rPr lang="en-GB" dirty="0" smtClean="0"/>
              <a:t>Dispersion 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036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Fukushima</a:t>
            </a:r>
            <a:br>
              <a:rPr lang="en-GB" dirty="0" smtClean="0"/>
            </a:br>
            <a:r>
              <a:rPr lang="en-GB" sz="2400" dirty="0" smtClean="0">
                <a:solidFill>
                  <a:srgbClr val="3C8C93"/>
                </a:solidFill>
              </a:rPr>
              <a:t>Deposition prediction</a:t>
            </a:r>
            <a:endParaRPr lang="en-GB" sz="2400" dirty="0">
              <a:solidFill>
                <a:srgbClr val="3C8C9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616" y="1773238"/>
            <a:ext cx="4968552" cy="4751387"/>
          </a:xfrm>
        </p:spPr>
        <p:txBody>
          <a:bodyPr/>
          <a:lstStyle/>
          <a:p>
            <a:r>
              <a:rPr lang="en-GB" dirty="0" smtClean="0"/>
              <a:t>Deposition dependent on</a:t>
            </a:r>
          </a:p>
          <a:p>
            <a:pPr lvl="1"/>
            <a:r>
              <a:rPr lang="en-GB" dirty="0" smtClean="0"/>
              <a:t>Precipitation</a:t>
            </a:r>
          </a:p>
          <a:p>
            <a:pPr lvl="2"/>
            <a:r>
              <a:rPr lang="en-GB" dirty="0" smtClean="0"/>
              <a:t>Type</a:t>
            </a:r>
          </a:p>
          <a:p>
            <a:pPr lvl="2"/>
            <a:r>
              <a:rPr lang="en-GB" dirty="0" smtClean="0"/>
              <a:t>Rate</a:t>
            </a:r>
          </a:p>
          <a:p>
            <a:pPr lvl="1"/>
            <a:r>
              <a:rPr lang="en-GB" dirty="0" smtClean="0"/>
              <a:t>Cloud (frozen or liquid)</a:t>
            </a:r>
          </a:p>
          <a:p>
            <a:pPr lvl="1"/>
            <a:r>
              <a:rPr lang="en-GB" dirty="0" smtClean="0"/>
              <a:t>Contaminant properties – state, particle size, </a:t>
            </a:r>
            <a:r>
              <a:rPr lang="en-GB" dirty="0" err="1" smtClean="0"/>
              <a:t>hygroscopicity</a:t>
            </a:r>
            <a:endParaRPr lang="en-GB" dirty="0" smtClean="0"/>
          </a:p>
          <a:p>
            <a:pPr lvl="1"/>
            <a:r>
              <a:rPr lang="en-GB" dirty="0" smtClean="0"/>
              <a:t>Timing and relative position</a:t>
            </a:r>
          </a:p>
          <a:p>
            <a:r>
              <a:rPr lang="en-GB" dirty="0" smtClean="0"/>
              <a:t>Widely varying formulations and values in literature</a:t>
            </a:r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Crown copyright   Met Office</a:t>
            </a:r>
            <a:endParaRPr lang="en-GB" sz="1400">
              <a:latin typeface="Times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300192" y="1700808"/>
            <a:ext cx="2573938" cy="3672408"/>
            <a:chOff x="6084168" y="1124744"/>
            <a:chExt cx="2743200" cy="3913906"/>
          </a:xfrm>
        </p:grpSpPr>
        <p:pic>
          <p:nvPicPr>
            <p:cNvPr id="19" name="Picture 22" descr="snowflak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797" y="2924100"/>
              <a:ext cx="25241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3" descr="snowflak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09" y="2997125"/>
              <a:ext cx="400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4" descr="snowflak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834" y="3500363"/>
              <a:ext cx="31591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5" descr="snowflak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4221088"/>
              <a:ext cx="3365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 descr="snowflak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09" y="4005188"/>
              <a:ext cx="3984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7" descr="snowflak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872" y="4581450"/>
              <a:ext cx="400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8" descr="snowflak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697" y="3789288"/>
              <a:ext cx="400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9" descr="snowflak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197" y="3355900"/>
              <a:ext cx="50482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1" descr="snowflak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547" y="4724325"/>
              <a:ext cx="25241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6084168" y="1124744"/>
              <a:ext cx="2743200" cy="3795713"/>
              <a:chOff x="3152" y="1536"/>
              <a:chExt cx="1728" cy="2391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 rot="1800000">
                <a:off x="4107" y="2433"/>
                <a:ext cx="91" cy="681"/>
              </a:xfrm>
              <a:prstGeom prst="triangle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  <p:sp>
            <p:nvSpPr>
              <p:cNvPr id="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52" y="1536"/>
                <a:ext cx="1728" cy="115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 rot="1800000">
                <a:off x="3200" y="2569"/>
                <a:ext cx="91" cy="681"/>
              </a:xfrm>
              <a:prstGeom prst="triangle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 rot="1800000">
                <a:off x="3154" y="3113"/>
                <a:ext cx="91" cy="681"/>
              </a:xfrm>
              <a:prstGeom prst="triangle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  <p:sp>
            <p:nvSpPr>
              <p:cNvPr id="12" name="AutoShape 11"/>
              <p:cNvSpPr>
                <a:spLocks noChangeArrowheads="1"/>
              </p:cNvSpPr>
              <p:nvPr/>
            </p:nvSpPr>
            <p:spPr bwMode="auto">
              <a:xfrm rot="1800000">
                <a:off x="3661" y="2751"/>
                <a:ext cx="46" cy="545"/>
              </a:xfrm>
              <a:prstGeom prst="triangle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 rot="1800000">
                <a:off x="3530" y="3309"/>
                <a:ext cx="65" cy="618"/>
              </a:xfrm>
              <a:prstGeom prst="triangle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 rot="1800000">
                <a:off x="4606" y="2387"/>
                <a:ext cx="91" cy="681"/>
              </a:xfrm>
              <a:prstGeom prst="triangle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  <p:sp>
            <p:nvSpPr>
              <p:cNvPr id="15" name="AutoShape 14"/>
              <p:cNvSpPr>
                <a:spLocks noChangeArrowheads="1"/>
              </p:cNvSpPr>
              <p:nvPr/>
            </p:nvSpPr>
            <p:spPr bwMode="auto">
              <a:xfrm rot="1800000">
                <a:off x="4061" y="3068"/>
                <a:ext cx="91" cy="681"/>
              </a:xfrm>
              <a:prstGeom prst="triangle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  <p:sp>
            <p:nvSpPr>
              <p:cNvPr id="16" name="AutoShape 15"/>
              <p:cNvSpPr>
                <a:spLocks noChangeArrowheads="1"/>
              </p:cNvSpPr>
              <p:nvPr/>
            </p:nvSpPr>
            <p:spPr bwMode="auto">
              <a:xfrm rot="1800000">
                <a:off x="4424" y="3294"/>
                <a:ext cx="46" cy="499"/>
              </a:xfrm>
              <a:prstGeom prst="triangle">
                <a:avLst>
                  <a:gd name="adj" fmla="val 0"/>
                </a:avLst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200">
                  <a:cs typeface="+mn-cs"/>
                </a:endParaRPr>
              </a:p>
            </p:txBody>
          </p:sp>
        </p:grp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804893" y="1556544"/>
              <a:ext cx="1439862" cy="896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200" dirty="0">
                  <a:solidFill>
                    <a:schemeClr val="bg1"/>
                  </a:solidFill>
                  <a:cs typeface="+mn-cs"/>
                </a:rPr>
                <a:t>In-cloud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sz="2200" dirty="0">
                  <a:solidFill>
                    <a:schemeClr val="bg1"/>
                  </a:solidFill>
                  <a:cs typeface="+mn-cs"/>
                </a:rPr>
                <a:t>(Rainout)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6371505" y="3428207"/>
              <a:ext cx="1943100" cy="8969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200" dirty="0">
                  <a:solidFill>
                    <a:schemeClr val="bg1"/>
                  </a:solidFill>
                  <a:cs typeface="+mn-cs"/>
                </a:rPr>
                <a:t>Below-cloud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GB" sz="2200" dirty="0">
                  <a:solidFill>
                    <a:schemeClr val="bg1"/>
                  </a:solidFill>
                  <a:cs typeface="+mn-cs"/>
                </a:rPr>
                <a:t>(Washout)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3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umDep_V5_ECMWF_JAE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631" y="3299030"/>
            <a:ext cx="3574845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ukushima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Crown copyright   Met Office</a:t>
            </a:r>
            <a:endParaRPr lang="en-GB" sz="1400">
              <a:latin typeface="Times" charset="0"/>
            </a:endParaRPr>
          </a:p>
        </p:txBody>
      </p:sp>
      <p:pic>
        <p:nvPicPr>
          <p:cNvPr id="8" name="Picture 4" descr="Cs137Deposits_observed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2" r="11905" b="12369"/>
          <a:stretch>
            <a:fillRect/>
          </a:stretch>
        </p:blipFill>
        <p:spPr bwMode="auto">
          <a:xfrm>
            <a:off x="323850" y="1556792"/>
            <a:ext cx="4031583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s137Deposits_V5_JAE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49" t="8852" r="19926" b="29518"/>
          <a:stretch>
            <a:fillRect/>
          </a:stretch>
        </p:blipFill>
        <p:spPr bwMode="auto">
          <a:xfrm>
            <a:off x="5010909" y="379331"/>
            <a:ext cx="3495487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19700" y="3099486"/>
            <a:ext cx="3095625" cy="3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+mj-lt"/>
                <a:cs typeface="Arial"/>
              </a:rPr>
              <a:t>Cs137 Deposits - Modelled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5612284"/>
            <a:ext cx="899605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k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Bq</a:t>
            </a:r>
            <a:r>
              <a:rPr lang="en-GB" sz="1600" dirty="0" smtClean="0">
                <a:solidFill>
                  <a:schemeClr val="bg1"/>
                </a:solidFill>
              </a:rPr>
              <a:t>/m</a:t>
            </a:r>
            <a:r>
              <a:rPr lang="en-GB" sz="1600" baseline="30000" dirty="0" smtClean="0">
                <a:solidFill>
                  <a:schemeClr val="bg1"/>
                </a:solidFill>
              </a:rPr>
              <a:t>2</a:t>
            </a:r>
            <a:endParaRPr lang="en-GB" sz="1600" baseline="30000" dirty="0">
              <a:solidFill>
                <a:schemeClr val="bg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57059" y="44624"/>
            <a:ext cx="3095625" cy="3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800" smtClean="0">
                <a:solidFill>
                  <a:schemeClr val="bg1"/>
                </a:solidFill>
                <a:latin typeface="+mj-lt"/>
                <a:cs typeface="Arial"/>
              </a:rPr>
              <a:t>Modelled - Masked</a:t>
            </a:r>
            <a:endParaRPr lang="en-GB" sz="18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50240" y="6525344"/>
            <a:ext cx="3095625" cy="3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800" dirty="0" smtClean="0">
                <a:solidFill>
                  <a:schemeClr val="bg1"/>
                </a:solidFill>
                <a:latin typeface="+mj-lt"/>
                <a:cs typeface="Arial"/>
              </a:rPr>
              <a:t>Modelled - Unmasked</a:t>
            </a:r>
            <a:endParaRPr lang="en-GB" sz="18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344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Deposits </a:t>
            </a:r>
            <a:br>
              <a:rPr lang="en-US" dirty="0" smtClean="0"/>
            </a:br>
            <a:r>
              <a:rPr lang="en-US" sz="2400" dirty="0" smtClean="0">
                <a:solidFill>
                  <a:srgbClr val="3C8C93"/>
                </a:solidFill>
                <a:cs typeface="+mj-cs"/>
              </a:rPr>
              <a:t>Model - Observations</a:t>
            </a:r>
          </a:p>
        </p:txBody>
      </p:sp>
      <p:pic>
        <p:nvPicPr>
          <p:cNvPr id="69635" name="Picture 5" descr="TotDepDifferences_WSrunsOb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0" t="6352" r="9964" b="7321"/>
          <a:stretch>
            <a:fillRect/>
          </a:stretch>
        </p:blipFill>
        <p:spPr bwMode="auto">
          <a:xfrm>
            <a:off x="111125" y="2006426"/>
            <a:ext cx="8853488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7380312" y="6398368"/>
            <a:ext cx="899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000000"/>
                </a:solidFill>
              </a:rPr>
              <a:t>k </a:t>
            </a:r>
            <a:r>
              <a:rPr lang="en-GB" sz="1600" dirty="0" err="1">
                <a:solidFill>
                  <a:srgbClr val="000000"/>
                </a:solidFill>
              </a:rPr>
              <a:t>Bq</a:t>
            </a:r>
            <a:r>
              <a:rPr lang="en-GB" sz="1600" dirty="0">
                <a:solidFill>
                  <a:srgbClr val="000000"/>
                </a:solidFill>
              </a:rPr>
              <a:t>/m</a:t>
            </a:r>
            <a:r>
              <a:rPr lang="en-GB" sz="1600" baseline="3000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6" name="Picture 6" descr="TotDepDifferences_V5runOb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9874" y="44624"/>
            <a:ext cx="2054614" cy="197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63688" y="1557511"/>
            <a:ext cx="4989984" cy="64735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Scavenging coefficient </a:t>
            </a: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250334"/>
              </p:ext>
            </p:extLst>
          </p:nvPr>
        </p:nvGraphicFramePr>
        <p:xfrm>
          <a:off x="5025480" y="1451694"/>
          <a:ext cx="1330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6" imgW="545863" imgH="190417" progId="Equation.3">
                  <p:embed/>
                </p:oleObj>
              </mc:Choice>
              <mc:Fallback>
                <p:oleObj name="Equation" r:id="rId6" imgW="54586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80" y="1451694"/>
                        <a:ext cx="1330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406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803229"/>
            <a:ext cx="7772400" cy="136207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Dispersion Problems and Modelling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42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Statistical Comparison</a:t>
            </a:r>
          </a:p>
        </p:txBody>
      </p:sp>
      <p:pic>
        <p:nvPicPr>
          <p:cNvPr id="2242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32670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42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3275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426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2670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42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327501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4269" name="Oval 13"/>
          <p:cNvSpPr>
            <a:spLocks noChangeArrowheads="1"/>
          </p:cNvSpPr>
          <p:nvPr/>
        </p:nvSpPr>
        <p:spPr bwMode="auto">
          <a:xfrm>
            <a:off x="2051050" y="6092825"/>
            <a:ext cx="433388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24270" name="Oval 14"/>
          <p:cNvSpPr>
            <a:spLocks noChangeArrowheads="1"/>
          </p:cNvSpPr>
          <p:nvPr/>
        </p:nvSpPr>
        <p:spPr bwMode="auto">
          <a:xfrm>
            <a:off x="5292725" y="6092825"/>
            <a:ext cx="433388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24271" name="Oval 15"/>
          <p:cNvSpPr>
            <a:spLocks noChangeArrowheads="1"/>
          </p:cNvSpPr>
          <p:nvPr/>
        </p:nvSpPr>
        <p:spPr bwMode="auto">
          <a:xfrm>
            <a:off x="7380288" y="2781300"/>
            <a:ext cx="433387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24272" name="Oval 16"/>
          <p:cNvSpPr>
            <a:spLocks noChangeArrowheads="1"/>
          </p:cNvSpPr>
          <p:nvPr/>
        </p:nvSpPr>
        <p:spPr bwMode="auto">
          <a:xfrm>
            <a:off x="2987675" y="3429000"/>
            <a:ext cx="433388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4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9" grpId="0" animBg="1"/>
      <p:bldP spid="224270" grpId="0" animBg="1"/>
      <p:bldP spid="224271" grpId="0" animBg="1"/>
      <p:bldP spid="2242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Layers of uncertainty</a:t>
            </a:r>
          </a:p>
          <a:p>
            <a:r>
              <a:rPr lang="en-GB" dirty="0" smtClean="0"/>
              <a:t>Most un-quantified</a:t>
            </a:r>
          </a:p>
          <a:p>
            <a:r>
              <a:rPr lang="en-GB" dirty="0" smtClean="0"/>
              <a:t>Event, impact and end user can:</a:t>
            </a:r>
          </a:p>
          <a:p>
            <a:pPr lvl="1"/>
            <a:r>
              <a:rPr lang="en-GB" dirty="0" smtClean="0"/>
              <a:t>change relative significance of uncertainties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equire different information</a:t>
            </a:r>
          </a:p>
          <a:p>
            <a:r>
              <a:rPr lang="en-GB" dirty="0" smtClean="0"/>
              <a:t>Presentation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omplex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nclear how best to deal with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Crown copyright   Met Office</a:t>
            </a:r>
            <a:endParaRPr lang="en-GB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22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Processes</a:t>
            </a:r>
            <a:endParaRPr lang="en-GB" sz="240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  <p:pic>
        <p:nvPicPr>
          <p:cNvPr id="3604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20472" cy="432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4149080"/>
            <a:ext cx="1328308" cy="490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rgbClr val="000000"/>
                </a:solidFill>
              </a:rPr>
              <a:t>Radiological </a:t>
            </a:r>
            <a:br>
              <a:rPr lang="en-GB" sz="1500" b="1" dirty="0" smtClean="0">
                <a:solidFill>
                  <a:srgbClr val="000000"/>
                </a:solidFill>
              </a:rPr>
            </a:br>
            <a:r>
              <a:rPr lang="en-GB" sz="1500" b="1" dirty="0" smtClean="0">
                <a:solidFill>
                  <a:srgbClr val="000000"/>
                </a:solidFill>
              </a:rPr>
              <a:t>processes</a:t>
            </a:r>
            <a:endParaRPr lang="en-GB" sz="15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8963" y="4941168"/>
            <a:ext cx="1136418" cy="490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rgbClr val="000000"/>
                </a:solidFill>
              </a:rPr>
              <a:t>Biological </a:t>
            </a:r>
            <a:br>
              <a:rPr lang="en-GB" sz="1500" b="1" dirty="0" smtClean="0">
                <a:solidFill>
                  <a:srgbClr val="000000"/>
                </a:solidFill>
              </a:rPr>
            </a:br>
            <a:r>
              <a:rPr lang="en-GB" sz="1500" b="1" dirty="0" smtClean="0">
                <a:solidFill>
                  <a:srgbClr val="000000"/>
                </a:solidFill>
              </a:rPr>
              <a:t>processes</a:t>
            </a:r>
            <a:endParaRPr lang="en-GB" sz="15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658561"/>
            <a:ext cx="864095" cy="4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rgbClr val="000000"/>
                </a:solidFill>
              </a:rPr>
              <a:t>Near Source</a:t>
            </a:r>
            <a:endParaRPr lang="en-GB" sz="15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165304"/>
            <a:ext cx="26411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Micro   </a:t>
            </a:r>
            <a:r>
              <a:rPr lang="en-GB" sz="2400" dirty="0" smtClean="0">
                <a:solidFill>
                  <a:srgbClr val="000000"/>
                </a:solidFill>
                <a:sym typeface="Wingdings"/>
              </a:rPr>
              <a:t>   Global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780928"/>
            <a:ext cx="1232034" cy="29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rgbClr val="000000"/>
                </a:solidFill>
              </a:rPr>
              <a:t>Convection</a:t>
            </a:r>
            <a:endParaRPr lang="en-GB" sz="1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77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0" descr="grims_bw_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Footer Placeholder 3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00">
                <a:solidFill>
                  <a:schemeClr val="bg1"/>
                </a:solidFill>
              </a:rPr>
              <a:t>© Crown copyright   Met Office</a:t>
            </a:r>
            <a:endParaRPr lang="en-GB" sz="1400">
              <a:solidFill>
                <a:schemeClr val="bg1"/>
              </a:solidFill>
              <a:latin typeface="Times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64978274"/>
              </p:ext>
            </p:extLst>
          </p:nvPr>
        </p:nvGraphicFramePr>
        <p:xfrm>
          <a:off x="433293" y="1241777"/>
          <a:ext cx="8576235" cy="55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84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482"/>
            <a:ext cx="4572000" cy="2973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0928"/>
            <a:ext cx="4683038" cy="20552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4830151"/>
            <a:ext cx="4741333" cy="2055233"/>
          </a:xfrm>
          <a:prstGeom prst="rect">
            <a:avLst/>
          </a:prstGeom>
          <a:noFill/>
          <a:ln w="648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980" t="2205" r="980" b="2205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504" y="2469445"/>
            <a:ext cx="4675057" cy="2533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504" y="0"/>
            <a:ext cx="4684889" cy="2516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7" cstate="screen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6504" y="4842395"/>
            <a:ext cx="4716016" cy="20297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20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44000"/>
            </a:srgbClr>
          </a:solidFill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Sources of Uncertainty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000000">
              <a:alpha val="44000"/>
            </a:srgbClr>
          </a:solidFill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Dispersion Predictions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40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 bwMode="auto">
          <a:xfrm>
            <a:off x="107504" y="1268760"/>
            <a:ext cx="8928992" cy="54726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771800" y="1340768"/>
            <a:ext cx="3600400" cy="3240360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Dispersion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67544" y="2780928"/>
            <a:ext cx="3600400" cy="3240000"/>
          </a:xfrm>
          <a:prstGeom prst="ellipse">
            <a:avLst/>
          </a:prstGeom>
          <a:solidFill>
            <a:schemeClr val="accent1">
              <a:alpha val="57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076056" y="2780928"/>
            <a:ext cx="3600400" cy="3240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Receptor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869160"/>
            <a:ext cx="91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Species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8759" y="5373216"/>
            <a:ext cx="89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Amount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0894" y="3177372"/>
            <a:ext cx="132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Particle Size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3537412"/>
            <a:ext cx="109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Reactions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681063"/>
            <a:ext cx="86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Dilution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645024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Transport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3913311"/>
            <a:ext cx="1290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Fluctuations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5373216"/>
            <a:ext cx="1599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Response Rate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4725144"/>
            <a:ext cx="846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Human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9732" y="4797152"/>
            <a:ext cx="1336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Environment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3882" y="3213376"/>
            <a:ext cx="1154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Deposition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4941168"/>
            <a:ext cx="869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Altitude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4185484"/>
            <a:ext cx="1085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Buoyancy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825079"/>
            <a:ext cx="109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Reactions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3465404"/>
            <a:ext cx="971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Pathway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960" y="6379731"/>
            <a:ext cx="797314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2320" y="3717032"/>
            <a:ext cx="1017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Numbers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104" y="3861048"/>
            <a:ext cx="1541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Total Exposure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95736" y="5301208"/>
            <a:ext cx="96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Duration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9832" y="2257127"/>
            <a:ext cx="1279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Coagulation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4048" y="2329135"/>
            <a:ext cx="766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Decay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8144" y="3068960"/>
            <a:ext cx="1884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Exposure Duration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0272" y="5085184"/>
            <a:ext cx="960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Location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3608" y="3609420"/>
            <a:ext cx="173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Losses at source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915816" y="3501408"/>
            <a:ext cx="3312368" cy="2088232"/>
          </a:xfrm>
          <a:prstGeom prst="ellipse">
            <a:avLst/>
          </a:prstGeom>
          <a:solidFill>
            <a:schemeClr val="accent1">
              <a:alpha val="57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Meteorology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47663"/>
            <a:ext cx="7391400" cy="1371600"/>
          </a:xfrm>
        </p:spPr>
        <p:txBody>
          <a:bodyPr/>
          <a:lstStyle/>
          <a:p>
            <a:r>
              <a:rPr lang="en-GB" dirty="0" smtClean="0"/>
              <a:t>Inputs, processes and Outputs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a.k.a. sources of uncertainty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99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6912768" cy="905711"/>
          </a:xfrm>
        </p:spPr>
        <p:txBody>
          <a:bodyPr/>
          <a:lstStyle/>
          <a:p>
            <a:r>
              <a:rPr lang="en-US" sz="4000" dirty="0" smtClean="0"/>
              <a:t>METEOROLOGY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0820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547664" y="347663"/>
            <a:ext cx="6934200" cy="1371600"/>
          </a:xfrm>
        </p:spPr>
        <p:txBody>
          <a:bodyPr/>
          <a:lstStyle/>
          <a:p>
            <a:r>
              <a:rPr lang="en-GB" dirty="0" smtClean="0"/>
              <a:t>Ensembles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Capturing some of the uncertainty</a:t>
            </a:r>
            <a:b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the ensemble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73112" y="3046413"/>
            <a:ext cx="139700" cy="138112"/>
          </a:xfrm>
          <a:prstGeom prst="star4">
            <a:avLst>
              <a:gd name="adj" fmla="val 34616"/>
            </a:avLst>
          </a:prstGeom>
          <a:solidFill>
            <a:schemeClr val="tx2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B9DB0E"/>
              </a:solidFill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465137" y="2747963"/>
            <a:ext cx="730250" cy="728662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B9DB0E"/>
              </a:solidFill>
            </a:endParaRPr>
          </a:p>
        </p:txBody>
      </p:sp>
      <p:sp>
        <p:nvSpPr>
          <p:cNvPr id="422919" name="Freeform 7"/>
          <p:cNvSpPr>
            <a:spLocks/>
          </p:cNvSpPr>
          <p:nvPr/>
        </p:nvSpPr>
        <p:spPr bwMode="auto">
          <a:xfrm>
            <a:off x="5626099" y="773113"/>
            <a:ext cx="3419475" cy="5984875"/>
          </a:xfrm>
          <a:custGeom>
            <a:avLst/>
            <a:gdLst>
              <a:gd name="T0" fmla="*/ 747 w 1359"/>
              <a:gd name="T1" fmla="*/ 24 h 2336"/>
              <a:gd name="T2" fmla="*/ 877 w 1359"/>
              <a:gd name="T3" fmla="*/ 41 h 2336"/>
              <a:gd name="T4" fmla="*/ 971 w 1359"/>
              <a:gd name="T5" fmla="*/ 106 h 2336"/>
              <a:gd name="T6" fmla="*/ 1018 w 1359"/>
              <a:gd name="T7" fmla="*/ 171 h 2336"/>
              <a:gd name="T8" fmla="*/ 1047 w 1359"/>
              <a:gd name="T9" fmla="*/ 229 h 2336"/>
              <a:gd name="T10" fmla="*/ 1083 w 1359"/>
              <a:gd name="T11" fmla="*/ 329 h 2336"/>
              <a:gd name="T12" fmla="*/ 1089 w 1359"/>
              <a:gd name="T13" fmla="*/ 435 h 2336"/>
              <a:gd name="T14" fmla="*/ 1106 w 1359"/>
              <a:gd name="T15" fmla="*/ 559 h 2336"/>
              <a:gd name="T16" fmla="*/ 1118 w 1359"/>
              <a:gd name="T17" fmla="*/ 665 h 2336"/>
              <a:gd name="T18" fmla="*/ 1136 w 1359"/>
              <a:gd name="T19" fmla="*/ 771 h 2336"/>
              <a:gd name="T20" fmla="*/ 1124 w 1359"/>
              <a:gd name="T21" fmla="*/ 982 h 2336"/>
              <a:gd name="T22" fmla="*/ 1100 w 1359"/>
              <a:gd name="T23" fmla="*/ 1212 h 2336"/>
              <a:gd name="T24" fmla="*/ 1094 w 1359"/>
              <a:gd name="T25" fmla="*/ 1406 h 2336"/>
              <a:gd name="T26" fmla="*/ 1159 w 1359"/>
              <a:gd name="T27" fmla="*/ 1535 h 2336"/>
              <a:gd name="T28" fmla="*/ 1247 w 1359"/>
              <a:gd name="T29" fmla="*/ 1659 h 2336"/>
              <a:gd name="T30" fmla="*/ 1271 w 1359"/>
              <a:gd name="T31" fmla="*/ 1712 h 2336"/>
              <a:gd name="T32" fmla="*/ 1283 w 1359"/>
              <a:gd name="T33" fmla="*/ 1730 h 2336"/>
              <a:gd name="T34" fmla="*/ 1341 w 1359"/>
              <a:gd name="T35" fmla="*/ 1877 h 2336"/>
              <a:gd name="T36" fmla="*/ 1359 w 1359"/>
              <a:gd name="T37" fmla="*/ 2018 h 2336"/>
              <a:gd name="T38" fmla="*/ 1318 w 1359"/>
              <a:gd name="T39" fmla="*/ 2118 h 2336"/>
              <a:gd name="T40" fmla="*/ 1259 w 1359"/>
              <a:gd name="T41" fmla="*/ 2194 h 2336"/>
              <a:gd name="T42" fmla="*/ 1224 w 1359"/>
              <a:gd name="T43" fmla="*/ 2230 h 2336"/>
              <a:gd name="T44" fmla="*/ 1124 w 1359"/>
              <a:gd name="T45" fmla="*/ 2294 h 2336"/>
              <a:gd name="T46" fmla="*/ 1065 w 1359"/>
              <a:gd name="T47" fmla="*/ 2324 h 2336"/>
              <a:gd name="T48" fmla="*/ 930 w 1359"/>
              <a:gd name="T49" fmla="*/ 2336 h 2336"/>
              <a:gd name="T50" fmla="*/ 700 w 1359"/>
              <a:gd name="T51" fmla="*/ 2294 h 2336"/>
              <a:gd name="T52" fmla="*/ 571 w 1359"/>
              <a:gd name="T53" fmla="*/ 2236 h 2336"/>
              <a:gd name="T54" fmla="*/ 483 w 1359"/>
              <a:gd name="T55" fmla="*/ 2153 h 2336"/>
              <a:gd name="T56" fmla="*/ 412 w 1359"/>
              <a:gd name="T57" fmla="*/ 2030 h 2336"/>
              <a:gd name="T58" fmla="*/ 394 w 1359"/>
              <a:gd name="T59" fmla="*/ 1953 h 2336"/>
              <a:gd name="T60" fmla="*/ 353 w 1359"/>
              <a:gd name="T61" fmla="*/ 1794 h 2336"/>
              <a:gd name="T62" fmla="*/ 300 w 1359"/>
              <a:gd name="T63" fmla="*/ 1688 h 2336"/>
              <a:gd name="T64" fmla="*/ 212 w 1359"/>
              <a:gd name="T65" fmla="*/ 1618 h 2336"/>
              <a:gd name="T66" fmla="*/ 130 w 1359"/>
              <a:gd name="T67" fmla="*/ 1559 h 2336"/>
              <a:gd name="T68" fmla="*/ 71 w 1359"/>
              <a:gd name="T69" fmla="*/ 1488 h 2336"/>
              <a:gd name="T70" fmla="*/ 0 w 1359"/>
              <a:gd name="T71" fmla="*/ 1230 h 2336"/>
              <a:gd name="T72" fmla="*/ 6 w 1359"/>
              <a:gd name="T73" fmla="*/ 1147 h 2336"/>
              <a:gd name="T74" fmla="*/ 65 w 1359"/>
              <a:gd name="T75" fmla="*/ 953 h 2336"/>
              <a:gd name="T76" fmla="*/ 94 w 1359"/>
              <a:gd name="T77" fmla="*/ 924 h 2336"/>
              <a:gd name="T78" fmla="*/ 194 w 1359"/>
              <a:gd name="T79" fmla="*/ 806 h 2336"/>
              <a:gd name="T80" fmla="*/ 253 w 1359"/>
              <a:gd name="T81" fmla="*/ 753 h 2336"/>
              <a:gd name="T82" fmla="*/ 330 w 1359"/>
              <a:gd name="T83" fmla="*/ 647 h 2336"/>
              <a:gd name="T84" fmla="*/ 365 w 1359"/>
              <a:gd name="T85" fmla="*/ 524 h 2336"/>
              <a:gd name="T86" fmla="*/ 377 w 1359"/>
              <a:gd name="T87" fmla="*/ 424 h 2336"/>
              <a:gd name="T88" fmla="*/ 341 w 1359"/>
              <a:gd name="T89" fmla="*/ 247 h 2336"/>
              <a:gd name="T90" fmla="*/ 283 w 1359"/>
              <a:gd name="T91" fmla="*/ 171 h 2336"/>
              <a:gd name="T92" fmla="*/ 300 w 1359"/>
              <a:gd name="T93" fmla="*/ 112 h 2336"/>
              <a:gd name="T94" fmla="*/ 424 w 1359"/>
              <a:gd name="T95" fmla="*/ 24 h 2336"/>
              <a:gd name="T96" fmla="*/ 547 w 1359"/>
              <a:gd name="T97" fmla="*/ 0 h 2336"/>
              <a:gd name="T98" fmla="*/ 647 w 1359"/>
              <a:gd name="T99" fmla="*/ 0 h 2336"/>
              <a:gd name="T100" fmla="*/ 747 w 1359"/>
              <a:gd name="T101" fmla="*/ 24 h 23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59"/>
              <a:gd name="T154" fmla="*/ 0 h 2336"/>
              <a:gd name="T155" fmla="*/ 1359 w 1359"/>
              <a:gd name="T156" fmla="*/ 2336 h 23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59" h="2336">
                <a:moveTo>
                  <a:pt x="747" y="24"/>
                </a:moveTo>
                <a:lnTo>
                  <a:pt x="877" y="41"/>
                </a:lnTo>
                <a:lnTo>
                  <a:pt x="971" y="106"/>
                </a:lnTo>
                <a:lnTo>
                  <a:pt x="1018" y="171"/>
                </a:lnTo>
                <a:lnTo>
                  <a:pt x="1047" y="229"/>
                </a:lnTo>
                <a:lnTo>
                  <a:pt x="1083" y="329"/>
                </a:lnTo>
                <a:lnTo>
                  <a:pt x="1089" y="435"/>
                </a:lnTo>
                <a:lnTo>
                  <a:pt x="1106" y="559"/>
                </a:lnTo>
                <a:lnTo>
                  <a:pt x="1118" y="665"/>
                </a:lnTo>
                <a:lnTo>
                  <a:pt x="1136" y="771"/>
                </a:lnTo>
                <a:lnTo>
                  <a:pt x="1124" y="982"/>
                </a:lnTo>
                <a:lnTo>
                  <a:pt x="1100" y="1212"/>
                </a:lnTo>
                <a:cubicBezTo>
                  <a:pt x="1093" y="1363"/>
                  <a:pt x="1094" y="1298"/>
                  <a:pt x="1094" y="1406"/>
                </a:cubicBezTo>
                <a:lnTo>
                  <a:pt x="1159" y="1535"/>
                </a:lnTo>
                <a:cubicBezTo>
                  <a:pt x="1188" y="1576"/>
                  <a:pt x="1220" y="1616"/>
                  <a:pt x="1247" y="1659"/>
                </a:cubicBezTo>
                <a:cubicBezTo>
                  <a:pt x="1257" y="1675"/>
                  <a:pt x="1262" y="1695"/>
                  <a:pt x="1271" y="1712"/>
                </a:cubicBezTo>
                <a:cubicBezTo>
                  <a:pt x="1274" y="1718"/>
                  <a:pt x="1283" y="1730"/>
                  <a:pt x="1283" y="1730"/>
                </a:cubicBezTo>
                <a:cubicBezTo>
                  <a:pt x="1315" y="1785"/>
                  <a:pt x="1341" y="1815"/>
                  <a:pt x="1341" y="1877"/>
                </a:cubicBezTo>
                <a:lnTo>
                  <a:pt x="1359" y="2018"/>
                </a:lnTo>
                <a:lnTo>
                  <a:pt x="1318" y="2118"/>
                </a:lnTo>
                <a:cubicBezTo>
                  <a:pt x="1298" y="2146"/>
                  <a:pt x="1283" y="2170"/>
                  <a:pt x="1259" y="2194"/>
                </a:cubicBezTo>
                <a:cubicBezTo>
                  <a:pt x="1221" y="2232"/>
                  <a:pt x="1238" y="2203"/>
                  <a:pt x="1224" y="2230"/>
                </a:cubicBezTo>
                <a:cubicBezTo>
                  <a:pt x="1191" y="2251"/>
                  <a:pt x="1158" y="2273"/>
                  <a:pt x="1124" y="2294"/>
                </a:cubicBezTo>
                <a:cubicBezTo>
                  <a:pt x="1119" y="2297"/>
                  <a:pt x="1076" y="2324"/>
                  <a:pt x="1065" y="2324"/>
                </a:cubicBezTo>
                <a:lnTo>
                  <a:pt x="930" y="2336"/>
                </a:lnTo>
                <a:lnTo>
                  <a:pt x="700" y="2294"/>
                </a:lnTo>
                <a:lnTo>
                  <a:pt x="571" y="2236"/>
                </a:lnTo>
                <a:lnTo>
                  <a:pt x="483" y="2153"/>
                </a:lnTo>
                <a:cubicBezTo>
                  <a:pt x="459" y="2112"/>
                  <a:pt x="433" y="2072"/>
                  <a:pt x="412" y="2030"/>
                </a:cubicBezTo>
                <a:cubicBezTo>
                  <a:pt x="400" y="2006"/>
                  <a:pt x="394" y="1953"/>
                  <a:pt x="394" y="1953"/>
                </a:cubicBezTo>
                <a:lnTo>
                  <a:pt x="353" y="1794"/>
                </a:lnTo>
                <a:lnTo>
                  <a:pt x="300" y="1688"/>
                </a:lnTo>
                <a:lnTo>
                  <a:pt x="212" y="1618"/>
                </a:lnTo>
                <a:lnTo>
                  <a:pt x="130" y="1559"/>
                </a:lnTo>
                <a:lnTo>
                  <a:pt x="71" y="1488"/>
                </a:lnTo>
                <a:lnTo>
                  <a:pt x="0" y="1230"/>
                </a:lnTo>
                <a:lnTo>
                  <a:pt x="6" y="1147"/>
                </a:lnTo>
                <a:lnTo>
                  <a:pt x="65" y="953"/>
                </a:lnTo>
                <a:lnTo>
                  <a:pt x="94" y="924"/>
                </a:lnTo>
                <a:cubicBezTo>
                  <a:pt x="127" y="882"/>
                  <a:pt x="155" y="841"/>
                  <a:pt x="194" y="806"/>
                </a:cubicBezTo>
                <a:cubicBezTo>
                  <a:pt x="212" y="790"/>
                  <a:pt x="242" y="776"/>
                  <a:pt x="253" y="753"/>
                </a:cubicBezTo>
                <a:lnTo>
                  <a:pt x="330" y="647"/>
                </a:lnTo>
                <a:lnTo>
                  <a:pt x="365" y="524"/>
                </a:lnTo>
                <a:cubicBezTo>
                  <a:pt x="370" y="489"/>
                  <a:pt x="377" y="459"/>
                  <a:pt x="377" y="424"/>
                </a:cubicBezTo>
                <a:lnTo>
                  <a:pt x="341" y="247"/>
                </a:lnTo>
                <a:lnTo>
                  <a:pt x="283" y="171"/>
                </a:lnTo>
                <a:lnTo>
                  <a:pt x="300" y="112"/>
                </a:lnTo>
                <a:lnTo>
                  <a:pt x="424" y="24"/>
                </a:lnTo>
                <a:cubicBezTo>
                  <a:pt x="467" y="19"/>
                  <a:pt x="504" y="0"/>
                  <a:pt x="547" y="0"/>
                </a:cubicBezTo>
                <a:cubicBezTo>
                  <a:pt x="580" y="0"/>
                  <a:pt x="614" y="0"/>
                  <a:pt x="647" y="0"/>
                </a:cubicBezTo>
                <a:lnTo>
                  <a:pt x="747" y="24"/>
                </a:lnTo>
                <a:close/>
              </a:path>
            </a:pathLst>
          </a:custGeom>
          <a:solidFill>
            <a:schemeClr val="accent1">
              <a:lumMod val="90000"/>
              <a:alpha val="50195"/>
            </a:schemeClr>
          </a:solidFill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149599" y="4148138"/>
            <a:ext cx="760413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339974" y="3878263"/>
            <a:ext cx="850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GB" sz="2400" smtClean="0">
                <a:solidFill>
                  <a:srgbClr val="000000"/>
                </a:solidFill>
                <a:latin typeface="Stone Sans ITC TT" pitchFamily="2" charset="0"/>
              </a:rPr>
              <a:t>time</a:t>
            </a:r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836612" y="2097088"/>
            <a:ext cx="6237287" cy="1014412"/>
          </a:xfrm>
          <a:custGeom>
            <a:avLst/>
            <a:gdLst>
              <a:gd name="T0" fmla="*/ 0 w 3947"/>
              <a:gd name="T1" fmla="*/ 618 h 618"/>
              <a:gd name="T2" fmla="*/ 171 w 3947"/>
              <a:gd name="T3" fmla="*/ 606 h 618"/>
              <a:gd name="T4" fmla="*/ 306 w 3947"/>
              <a:gd name="T5" fmla="*/ 612 h 618"/>
              <a:gd name="T6" fmla="*/ 647 w 3947"/>
              <a:gd name="T7" fmla="*/ 594 h 618"/>
              <a:gd name="T8" fmla="*/ 900 w 3947"/>
              <a:gd name="T9" fmla="*/ 559 h 618"/>
              <a:gd name="T10" fmla="*/ 1247 w 3947"/>
              <a:gd name="T11" fmla="*/ 506 h 618"/>
              <a:gd name="T12" fmla="*/ 1641 w 3947"/>
              <a:gd name="T13" fmla="*/ 400 h 618"/>
              <a:gd name="T14" fmla="*/ 2012 w 3947"/>
              <a:gd name="T15" fmla="*/ 377 h 618"/>
              <a:gd name="T16" fmla="*/ 2318 w 3947"/>
              <a:gd name="T17" fmla="*/ 388 h 618"/>
              <a:gd name="T18" fmla="*/ 2577 w 3947"/>
              <a:gd name="T19" fmla="*/ 441 h 618"/>
              <a:gd name="T20" fmla="*/ 2953 w 3947"/>
              <a:gd name="T21" fmla="*/ 394 h 618"/>
              <a:gd name="T22" fmla="*/ 3412 w 3947"/>
              <a:gd name="T23" fmla="*/ 259 h 618"/>
              <a:gd name="T24" fmla="*/ 3677 w 3947"/>
              <a:gd name="T25" fmla="*/ 100 h 618"/>
              <a:gd name="T26" fmla="*/ 3947 w 3947"/>
              <a:gd name="T27" fmla="*/ 0 h 6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47"/>
              <a:gd name="T43" fmla="*/ 0 h 618"/>
              <a:gd name="T44" fmla="*/ 3947 w 3947"/>
              <a:gd name="T45" fmla="*/ 618 h 6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47" h="618">
                <a:moveTo>
                  <a:pt x="0" y="618"/>
                </a:moveTo>
                <a:cubicBezTo>
                  <a:pt x="60" y="612"/>
                  <a:pt x="120" y="607"/>
                  <a:pt x="171" y="606"/>
                </a:cubicBezTo>
                <a:cubicBezTo>
                  <a:pt x="222" y="605"/>
                  <a:pt x="227" y="614"/>
                  <a:pt x="306" y="612"/>
                </a:cubicBezTo>
                <a:cubicBezTo>
                  <a:pt x="385" y="610"/>
                  <a:pt x="548" y="603"/>
                  <a:pt x="647" y="594"/>
                </a:cubicBezTo>
                <a:cubicBezTo>
                  <a:pt x="746" y="585"/>
                  <a:pt x="800" y="574"/>
                  <a:pt x="900" y="559"/>
                </a:cubicBezTo>
                <a:cubicBezTo>
                  <a:pt x="1000" y="544"/>
                  <a:pt x="1124" y="532"/>
                  <a:pt x="1247" y="506"/>
                </a:cubicBezTo>
                <a:cubicBezTo>
                  <a:pt x="1370" y="480"/>
                  <a:pt x="1514" y="421"/>
                  <a:pt x="1641" y="400"/>
                </a:cubicBezTo>
                <a:cubicBezTo>
                  <a:pt x="1768" y="379"/>
                  <a:pt x="1899" y="379"/>
                  <a:pt x="2012" y="377"/>
                </a:cubicBezTo>
                <a:cubicBezTo>
                  <a:pt x="2125" y="375"/>
                  <a:pt x="2224" y="377"/>
                  <a:pt x="2318" y="388"/>
                </a:cubicBezTo>
                <a:cubicBezTo>
                  <a:pt x="2412" y="399"/>
                  <a:pt x="2471" y="440"/>
                  <a:pt x="2577" y="441"/>
                </a:cubicBezTo>
                <a:cubicBezTo>
                  <a:pt x="2683" y="442"/>
                  <a:pt x="2814" y="424"/>
                  <a:pt x="2953" y="394"/>
                </a:cubicBezTo>
                <a:cubicBezTo>
                  <a:pt x="3092" y="364"/>
                  <a:pt x="3291" y="308"/>
                  <a:pt x="3412" y="259"/>
                </a:cubicBezTo>
                <a:cubicBezTo>
                  <a:pt x="3533" y="210"/>
                  <a:pt x="3588" y="143"/>
                  <a:pt x="3677" y="100"/>
                </a:cubicBezTo>
                <a:cubicBezTo>
                  <a:pt x="3766" y="57"/>
                  <a:pt x="3902" y="18"/>
                  <a:pt x="3947" y="0"/>
                </a:cubicBezTo>
              </a:path>
            </a:pathLst>
          </a:custGeom>
          <a:noFill/>
          <a:ln w="254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23" name="Freeform 11"/>
          <p:cNvSpPr>
            <a:spLocks/>
          </p:cNvSpPr>
          <p:nvPr/>
        </p:nvSpPr>
        <p:spPr bwMode="auto">
          <a:xfrm>
            <a:off x="809624" y="3203575"/>
            <a:ext cx="6526213" cy="900113"/>
          </a:xfrm>
          <a:custGeom>
            <a:avLst/>
            <a:gdLst>
              <a:gd name="T0" fmla="*/ 0 w 3947"/>
              <a:gd name="T1" fmla="*/ 80 h 369"/>
              <a:gd name="T2" fmla="*/ 194 w 3947"/>
              <a:gd name="T3" fmla="*/ 86 h 369"/>
              <a:gd name="T4" fmla="*/ 394 w 3947"/>
              <a:gd name="T5" fmla="*/ 86 h 369"/>
              <a:gd name="T6" fmla="*/ 794 w 3947"/>
              <a:gd name="T7" fmla="*/ 80 h 369"/>
              <a:gd name="T8" fmla="*/ 1217 w 3947"/>
              <a:gd name="T9" fmla="*/ 9 h 369"/>
              <a:gd name="T10" fmla="*/ 1588 w 3947"/>
              <a:gd name="T11" fmla="*/ 27 h 369"/>
              <a:gd name="T12" fmla="*/ 2011 w 3947"/>
              <a:gd name="T13" fmla="*/ 92 h 369"/>
              <a:gd name="T14" fmla="*/ 2359 w 3947"/>
              <a:gd name="T15" fmla="*/ 197 h 369"/>
              <a:gd name="T16" fmla="*/ 2629 w 3947"/>
              <a:gd name="T17" fmla="*/ 321 h 369"/>
              <a:gd name="T18" fmla="*/ 2964 w 3947"/>
              <a:gd name="T19" fmla="*/ 368 h 369"/>
              <a:gd name="T20" fmla="*/ 3394 w 3947"/>
              <a:gd name="T21" fmla="*/ 315 h 369"/>
              <a:gd name="T22" fmla="*/ 3682 w 3947"/>
              <a:gd name="T23" fmla="*/ 262 h 369"/>
              <a:gd name="T24" fmla="*/ 3947 w 3947"/>
              <a:gd name="T25" fmla="*/ 186 h 3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47"/>
              <a:gd name="T40" fmla="*/ 0 h 369"/>
              <a:gd name="T41" fmla="*/ 3947 w 3947"/>
              <a:gd name="T42" fmla="*/ 369 h 3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47" h="369">
                <a:moveTo>
                  <a:pt x="0" y="80"/>
                </a:moveTo>
                <a:cubicBezTo>
                  <a:pt x="64" y="82"/>
                  <a:pt x="128" y="85"/>
                  <a:pt x="194" y="86"/>
                </a:cubicBezTo>
                <a:cubicBezTo>
                  <a:pt x="260" y="87"/>
                  <a:pt x="294" y="87"/>
                  <a:pt x="394" y="86"/>
                </a:cubicBezTo>
                <a:cubicBezTo>
                  <a:pt x="494" y="85"/>
                  <a:pt x="657" y="93"/>
                  <a:pt x="794" y="80"/>
                </a:cubicBezTo>
                <a:cubicBezTo>
                  <a:pt x="931" y="67"/>
                  <a:pt x="1085" y="18"/>
                  <a:pt x="1217" y="9"/>
                </a:cubicBezTo>
                <a:cubicBezTo>
                  <a:pt x="1349" y="0"/>
                  <a:pt x="1456" y="13"/>
                  <a:pt x="1588" y="27"/>
                </a:cubicBezTo>
                <a:cubicBezTo>
                  <a:pt x="1720" y="41"/>
                  <a:pt x="1883" y="64"/>
                  <a:pt x="2011" y="92"/>
                </a:cubicBezTo>
                <a:cubicBezTo>
                  <a:pt x="2139" y="120"/>
                  <a:pt x="2256" y="159"/>
                  <a:pt x="2359" y="197"/>
                </a:cubicBezTo>
                <a:cubicBezTo>
                  <a:pt x="2462" y="235"/>
                  <a:pt x="2528" y="293"/>
                  <a:pt x="2629" y="321"/>
                </a:cubicBezTo>
                <a:cubicBezTo>
                  <a:pt x="2730" y="349"/>
                  <a:pt x="2837" y="369"/>
                  <a:pt x="2964" y="368"/>
                </a:cubicBezTo>
                <a:cubicBezTo>
                  <a:pt x="3091" y="367"/>
                  <a:pt x="3274" y="333"/>
                  <a:pt x="3394" y="315"/>
                </a:cubicBezTo>
                <a:cubicBezTo>
                  <a:pt x="3514" y="297"/>
                  <a:pt x="3590" y="283"/>
                  <a:pt x="3682" y="262"/>
                </a:cubicBezTo>
                <a:cubicBezTo>
                  <a:pt x="3774" y="241"/>
                  <a:pt x="3900" y="201"/>
                  <a:pt x="3947" y="186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24" name="Freeform 12"/>
          <p:cNvSpPr>
            <a:spLocks/>
          </p:cNvSpPr>
          <p:nvPr/>
        </p:nvSpPr>
        <p:spPr bwMode="auto">
          <a:xfrm>
            <a:off x="742949" y="1089025"/>
            <a:ext cx="6007100" cy="1820863"/>
          </a:xfrm>
          <a:custGeom>
            <a:avLst/>
            <a:gdLst>
              <a:gd name="T0" fmla="*/ 0 w 3936"/>
              <a:gd name="T1" fmla="*/ 859 h 921"/>
              <a:gd name="T2" fmla="*/ 189 w 3936"/>
              <a:gd name="T3" fmla="*/ 888 h 921"/>
              <a:gd name="T4" fmla="*/ 530 w 3936"/>
              <a:gd name="T5" fmla="*/ 917 h 921"/>
              <a:gd name="T6" fmla="*/ 924 w 3936"/>
              <a:gd name="T7" fmla="*/ 864 h 921"/>
              <a:gd name="T8" fmla="*/ 1489 w 3936"/>
              <a:gd name="T9" fmla="*/ 694 h 921"/>
              <a:gd name="T10" fmla="*/ 1871 w 3936"/>
              <a:gd name="T11" fmla="*/ 553 h 921"/>
              <a:gd name="T12" fmla="*/ 2271 w 3936"/>
              <a:gd name="T13" fmla="*/ 511 h 921"/>
              <a:gd name="T14" fmla="*/ 2777 w 3936"/>
              <a:gd name="T15" fmla="*/ 588 h 921"/>
              <a:gd name="T16" fmla="*/ 3406 w 3936"/>
              <a:gd name="T17" fmla="*/ 364 h 921"/>
              <a:gd name="T18" fmla="*/ 3706 w 3936"/>
              <a:gd name="T19" fmla="*/ 200 h 921"/>
              <a:gd name="T20" fmla="*/ 3936 w 3936"/>
              <a:gd name="T21" fmla="*/ 0 h 9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36"/>
              <a:gd name="T34" fmla="*/ 0 h 921"/>
              <a:gd name="T35" fmla="*/ 3936 w 3936"/>
              <a:gd name="T36" fmla="*/ 921 h 9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36" h="921">
                <a:moveTo>
                  <a:pt x="0" y="859"/>
                </a:moveTo>
                <a:cubicBezTo>
                  <a:pt x="50" y="868"/>
                  <a:pt x="101" y="878"/>
                  <a:pt x="189" y="888"/>
                </a:cubicBezTo>
                <a:cubicBezTo>
                  <a:pt x="277" y="898"/>
                  <a:pt x="408" y="921"/>
                  <a:pt x="530" y="917"/>
                </a:cubicBezTo>
                <a:cubicBezTo>
                  <a:pt x="652" y="913"/>
                  <a:pt x="764" y="901"/>
                  <a:pt x="924" y="864"/>
                </a:cubicBezTo>
                <a:cubicBezTo>
                  <a:pt x="1084" y="827"/>
                  <a:pt x="1331" y="746"/>
                  <a:pt x="1489" y="694"/>
                </a:cubicBezTo>
                <a:cubicBezTo>
                  <a:pt x="1647" y="642"/>
                  <a:pt x="1741" y="584"/>
                  <a:pt x="1871" y="553"/>
                </a:cubicBezTo>
                <a:cubicBezTo>
                  <a:pt x="2001" y="522"/>
                  <a:pt x="2120" y="505"/>
                  <a:pt x="2271" y="511"/>
                </a:cubicBezTo>
                <a:cubicBezTo>
                  <a:pt x="2422" y="517"/>
                  <a:pt x="2588" y="612"/>
                  <a:pt x="2777" y="588"/>
                </a:cubicBezTo>
                <a:cubicBezTo>
                  <a:pt x="2966" y="564"/>
                  <a:pt x="3251" y="429"/>
                  <a:pt x="3406" y="364"/>
                </a:cubicBezTo>
                <a:cubicBezTo>
                  <a:pt x="3561" y="299"/>
                  <a:pt x="3618" y="261"/>
                  <a:pt x="3706" y="200"/>
                </a:cubicBezTo>
                <a:cubicBezTo>
                  <a:pt x="3794" y="139"/>
                  <a:pt x="3896" y="35"/>
                  <a:pt x="3936" y="0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25" name="Freeform 13"/>
          <p:cNvSpPr>
            <a:spLocks/>
          </p:cNvSpPr>
          <p:nvPr/>
        </p:nvSpPr>
        <p:spPr bwMode="auto">
          <a:xfrm>
            <a:off x="1054099" y="1808163"/>
            <a:ext cx="7046913" cy="1231900"/>
          </a:xfrm>
          <a:custGeom>
            <a:avLst/>
            <a:gdLst>
              <a:gd name="T0" fmla="*/ 0 w 4112"/>
              <a:gd name="T1" fmla="*/ 659 h 690"/>
              <a:gd name="T2" fmla="*/ 217 w 4112"/>
              <a:gd name="T3" fmla="*/ 688 h 690"/>
              <a:gd name="T4" fmla="*/ 488 w 4112"/>
              <a:gd name="T5" fmla="*/ 647 h 690"/>
              <a:gd name="T6" fmla="*/ 782 w 4112"/>
              <a:gd name="T7" fmla="*/ 564 h 690"/>
              <a:gd name="T8" fmla="*/ 1088 w 4112"/>
              <a:gd name="T9" fmla="*/ 411 h 690"/>
              <a:gd name="T10" fmla="*/ 1529 w 4112"/>
              <a:gd name="T11" fmla="*/ 223 h 690"/>
              <a:gd name="T12" fmla="*/ 1841 w 4112"/>
              <a:gd name="T13" fmla="*/ 106 h 690"/>
              <a:gd name="T14" fmla="*/ 2182 w 4112"/>
              <a:gd name="T15" fmla="*/ 53 h 690"/>
              <a:gd name="T16" fmla="*/ 2682 w 4112"/>
              <a:gd name="T17" fmla="*/ 76 h 690"/>
              <a:gd name="T18" fmla="*/ 3117 w 4112"/>
              <a:gd name="T19" fmla="*/ 111 h 690"/>
              <a:gd name="T20" fmla="*/ 3653 w 4112"/>
              <a:gd name="T21" fmla="*/ 82 h 690"/>
              <a:gd name="T22" fmla="*/ 3929 w 4112"/>
              <a:gd name="T23" fmla="*/ 17 h 690"/>
              <a:gd name="T24" fmla="*/ 4112 w 4112"/>
              <a:gd name="T25" fmla="*/ 0 h 6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12"/>
              <a:gd name="T40" fmla="*/ 0 h 690"/>
              <a:gd name="T41" fmla="*/ 4112 w 4112"/>
              <a:gd name="T42" fmla="*/ 690 h 69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12" h="690">
                <a:moveTo>
                  <a:pt x="0" y="659"/>
                </a:moveTo>
                <a:cubicBezTo>
                  <a:pt x="68" y="674"/>
                  <a:pt x="136" y="690"/>
                  <a:pt x="217" y="688"/>
                </a:cubicBezTo>
                <a:cubicBezTo>
                  <a:pt x="298" y="686"/>
                  <a:pt x="394" y="668"/>
                  <a:pt x="488" y="647"/>
                </a:cubicBezTo>
                <a:cubicBezTo>
                  <a:pt x="582" y="626"/>
                  <a:pt x="682" y="603"/>
                  <a:pt x="782" y="564"/>
                </a:cubicBezTo>
                <a:cubicBezTo>
                  <a:pt x="882" y="525"/>
                  <a:pt x="964" y="468"/>
                  <a:pt x="1088" y="411"/>
                </a:cubicBezTo>
                <a:cubicBezTo>
                  <a:pt x="1212" y="354"/>
                  <a:pt x="1404" y="274"/>
                  <a:pt x="1529" y="223"/>
                </a:cubicBezTo>
                <a:cubicBezTo>
                  <a:pt x="1654" y="172"/>
                  <a:pt x="1732" y="134"/>
                  <a:pt x="1841" y="106"/>
                </a:cubicBezTo>
                <a:cubicBezTo>
                  <a:pt x="1950" y="78"/>
                  <a:pt x="2042" y="58"/>
                  <a:pt x="2182" y="53"/>
                </a:cubicBezTo>
                <a:cubicBezTo>
                  <a:pt x="2322" y="48"/>
                  <a:pt x="2526" y="66"/>
                  <a:pt x="2682" y="76"/>
                </a:cubicBezTo>
                <a:cubicBezTo>
                  <a:pt x="2838" y="86"/>
                  <a:pt x="2955" y="110"/>
                  <a:pt x="3117" y="111"/>
                </a:cubicBezTo>
                <a:cubicBezTo>
                  <a:pt x="3279" y="112"/>
                  <a:pt x="3518" y="98"/>
                  <a:pt x="3653" y="82"/>
                </a:cubicBezTo>
                <a:cubicBezTo>
                  <a:pt x="3788" y="66"/>
                  <a:pt x="3853" y="31"/>
                  <a:pt x="3929" y="17"/>
                </a:cubicBezTo>
                <a:cubicBezTo>
                  <a:pt x="4005" y="3"/>
                  <a:pt x="4058" y="1"/>
                  <a:pt x="4112" y="0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26" name="Freeform 14"/>
          <p:cNvSpPr>
            <a:spLocks/>
          </p:cNvSpPr>
          <p:nvPr/>
        </p:nvSpPr>
        <p:spPr bwMode="auto">
          <a:xfrm>
            <a:off x="595312" y="2484438"/>
            <a:ext cx="6985000" cy="801687"/>
          </a:xfrm>
          <a:custGeom>
            <a:avLst/>
            <a:gdLst>
              <a:gd name="T0" fmla="*/ 0 w 4400"/>
              <a:gd name="T1" fmla="*/ 418 h 505"/>
              <a:gd name="T2" fmla="*/ 224 w 4400"/>
              <a:gd name="T3" fmla="*/ 477 h 505"/>
              <a:gd name="T4" fmla="*/ 630 w 4400"/>
              <a:gd name="T5" fmla="*/ 495 h 505"/>
              <a:gd name="T6" fmla="*/ 1177 w 4400"/>
              <a:gd name="T7" fmla="*/ 418 h 505"/>
              <a:gd name="T8" fmla="*/ 1606 w 4400"/>
              <a:gd name="T9" fmla="*/ 289 h 505"/>
              <a:gd name="T10" fmla="*/ 1877 w 4400"/>
              <a:gd name="T11" fmla="*/ 159 h 505"/>
              <a:gd name="T12" fmla="*/ 2236 w 4400"/>
              <a:gd name="T13" fmla="*/ 24 h 505"/>
              <a:gd name="T14" fmla="*/ 2700 w 4400"/>
              <a:gd name="T15" fmla="*/ 12 h 505"/>
              <a:gd name="T16" fmla="*/ 3142 w 4400"/>
              <a:gd name="T17" fmla="*/ 65 h 505"/>
              <a:gd name="T18" fmla="*/ 3465 w 4400"/>
              <a:gd name="T19" fmla="*/ 83 h 505"/>
              <a:gd name="T20" fmla="*/ 3918 w 4400"/>
              <a:gd name="T21" fmla="*/ 148 h 505"/>
              <a:gd name="T22" fmla="*/ 4224 w 4400"/>
              <a:gd name="T23" fmla="*/ 148 h 505"/>
              <a:gd name="T24" fmla="*/ 4400 w 4400"/>
              <a:gd name="T25" fmla="*/ 148 h 5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00"/>
              <a:gd name="T40" fmla="*/ 0 h 505"/>
              <a:gd name="T41" fmla="*/ 4400 w 4400"/>
              <a:gd name="T42" fmla="*/ 505 h 50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00" h="505">
                <a:moveTo>
                  <a:pt x="0" y="418"/>
                </a:moveTo>
                <a:cubicBezTo>
                  <a:pt x="59" y="441"/>
                  <a:pt x="119" y="464"/>
                  <a:pt x="224" y="477"/>
                </a:cubicBezTo>
                <a:cubicBezTo>
                  <a:pt x="329" y="490"/>
                  <a:pt x="471" y="505"/>
                  <a:pt x="630" y="495"/>
                </a:cubicBezTo>
                <a:cubicBezTo>
                  <a:pt x="789" y="485"/>
                  <a:pt x="1014" y="452"/>
                  <a:pt x="1177" y="418"/>
                </a:cubicBezTo>
                <a:cubicBezTo>
                  <a:pt x="1340" y="384"/>
                  <a:pt x="1489" y="332"/>
                  <a:pt x="1606" y="289"/>
                </a:cubicBezTo>
                <a:cubicBezTo>
                  <a:pt x="1723" y="246"/>
                  <a:pt x="1772" y="203"/>
                  <a:pt x="1877" y="159"/>
                </a:cubicBezTo>
                <a:cubicBezTo>
                  <a:pt x="1982" y="115"/>
                  <a:pt x="2099" y="48"/>
                  <a:pt x="2236" y="24"/>
                </a:cubicBezTo>
                <a:cubicBezTo>
                  <a:pt x="2373" y="0"/>
                  <a:pt x="2549" y="5"/>
                  <a:pt x="2700" y="12"/>
                </a:cubicBezTo>
                <a:cubicBezTo>
                  <a:pt x="2851" y="19"/>
                  <a:pt x="3015" y="53"/>
                  <a:pt x="3142" y="65"/>
                </a:cubicBezTo>
                <a:cubicBezTo>
                  <a:pt x="3269" y="77"/>
                  <a:pt x="3336" y="69"/>
                  <a:pt x="3465" y="83"/>
                </a:cubicBezTo>
                <a:cubicBezTo>
                  <a:pt x="3594" y="97"/>
                  <a:pt x="3791" y="137"/>
                  <a:pt x="3918" y="148"/>
                </a:cubicBezTo>
                <a:cubicBezTo>
                  <a:pt x="4045" y="159"/>
                  <a:pt x="4144" y="148"/>
                  <a:pt x="4224" y="148"/>
                </a:cubicBezTo>
                <a:cubicBezTo>
                  <a:pt x="4304" y="148"/>
                  <a:pt x="4352" y="148"/>
                  <a:pt x="4400" y="148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27" name="Freeform 15"/>
          <p:cNvSpPr>
            <a:spLocks/>
          </p:cNvSpPr>
          <p:nvPr/>
        </p:nvSpPr>
        <p:spPr bwMode="auto">
          <a:xfrm>
            <a:off x="708024" y="2930525"/>
            <a:ext cx="5637213" cy="723900"/>
          </a:xfrm>
          <a:custGeom>
            <a:avLst/>
            <a:gdLst>
              <a:gd name="T0" fmla="*/ 0 w 3582"/>
              <a:gd name="T1" fmla="*/ 14 h 169"/>
              <a:gd name="T2" fmla="*/ 218 w 3582"/>
              <a:gd name="T3" fmla="*/ 49 h 169"/>
              <a:gd name="T4" fmla="*/ 459 w 3582"/>
              <a:gd name="T5" fmla="*/ 149 h 169"/>
              <a:gd name="T6" fmla="*/ 753 w 3582"/>
              <a:gd name="T7" fmla="*/ 167 h 169"/>
              <a:gd name="T8" fmla="*/ 1129 w 3582"/>
              <a:gd name="T9" fmla="*/ 155 h 169"/>
              <a:gd name="T10" fmla="*/ 1623 w 3582"/>
              <a:gd name="T11" fmla="*/ 96 h 169"/>
              <a:gd name="T12" fmla="*/ 2082 w 3582"/>
              <a:gd name="T13" fmla="*/ 8 h 169"/>
              <a:gd name="T14" fmla="*/ 2629 w 3582"/>
              <a:gd name="T15" fmla="*/ 49 h 169"/>
              <a:gd name="T16" fmla="*/ 3018 w 3582"/>
              <a:gd name="T17" fmla="*/ 114 h 169"/>
              <a:gd name="T18" fmla="*/ 3400 w 3582"/>
              <a:gd name="T19" fmla="*/ 143 h 169"/>
              <a:gd name="T20" fmla="*/ 3582 w 3582"/>
              <a:gd name="T21" fmla="*/ 108 h 1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82"/>
              <a:gd name="T34" fmla="*/ 0 h 169"/>
              <a:gd name="T35" fmla="*/ 3582 w 3582"/>
              <a:gd name="T36" fmla="*/ 169 h 1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82" h="169">
                <a:moveTo>
                  <a:pt x="0" y="14"/>
                </a:moveTo>
                <a:cubicBezTo>
                  <a:pt x="71" y="20"/>
                  <a:pt x="142" y="27"/>
                  <a:pt x="218" y="49"/>
                </a:cubicBezTo>
                <a:cubicBezTo>
                  <a:pt x="294" y="71"/>
                  <a:pt x="370" y="129"/>
                  <a:pt x="459" y="149"/>
                </a:cubicBezTo>
                <a:cubicBezTo>
                  <a:pt x="548" y="169"/>
                  <a:pt x="641" y="166"/>
                  <a:pt x="753" y="167"/>
                </a:cubicBezTo>
                <a:cubicBezTo>
                  <a:pt x="865" y="168"/>
                  <a:pt x="984" y="167"/>
                  <a:pt x="1129" y="155"/>
                </a:cubicBezTo>
                <a:cubicBezTo>
                  <a:pt x="1274" y="143"/>
                  <a:pt x="1464" y="120"/>
                  <a:pt x="1623" y="96"/>
                </a:cubicBezTo>
                <a:cubicBezTo>
                  <a:pt x="1782" y="72"/>
                  <a:pt x="1914" y="16"/>
                  <a:pt x="2082" y="8"/>
                </a:cubicBezTo>
                <a:cubicBezTo>
                  <a:pt x="2250" y="0"/>
                  <a:pt x="2473" y="31"/>
                  <a:pt x="2629" y="49"/>
                </a:cubicBezTo>
                <a:cubicBezTo>
                  <a:pt x="2785" y="67"/>
                  <a:pt x="2890" y="98"/>
                  <a:pt x="3018" y="114"/>
                </a:cubicBezTo>
                <a:cubicBezTo>
                  <a:pt x="3146" y="130"/>
                  <a:pt x="3306" y="144"/>
                  <a:pt x="3400" y="143"/>
                </a:cubicBezTo>
                <a:cubicBezTo>
                  <a:pt x="3494" y="142"/>
                  <a:pt x="3538" y="125"/>
                  <a:pt x="3582" y="108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28" name="Freeform 16"/>
          <p:cNvSpPr>
            <a:spLocks/>
          </p:cNvSpPr>
          <p:nvPr/>
        </p:nvSpPr>
        <p:spPr bwMode="auto">
          <a:xfrm rot="1194745">
            <a:off x="744537" y="3563938"/>
            <a:ext cx="7265987" cy="938212"/>
          </a:xfrm>
          <a:custGeom>
            <a:avLst/>
            <a:gdLst>
              <a:gd name="T0" fmla="*/ 0 w 4124"/>
              <a:gd name="T1" fmla="*/ 628 h 638"/>
              <a:gd name="T2" fmla="*/ 159 w 4124"/>
              <a:gd name="T3" fmla="*/ 622 h 638"/>
              <a:gd name="T4" fmla="*/ 536 w 4124"/>
              <a:gd name="T5" fmla="*/ 634 h 638"/>
              <a:gd name="T6" fmla="*/ 812 w 4124"/>
              <a:gd name="T7" fmla="*/ 599 h 638"/>
              <a:gd name="T8" fmla="*/ 1053 w 4124"/>
              <a:gd name="T9" fmla="*/ 587 h 638"/>
              <a:gd name="T10" fmla="*/ 1306 w 4124"/>
              <a:gd name="T11" fmla="*/ 522 h 638"/>
              <a:gd name="T12" fmla="*/ 1624 w 4124"/>
              <a:gd name="T13" fmla="*/ 452 h 638"/>
              <a:gd name="T14" fmla="*/ 1906 w 4124"/>
              <a:gd name="T15" fmla="*/ 358 h 638"/>
              <a:gd name="T16" fmla="*/ 2289 w 4124"/>
              <a:gd name="T17" fmla="*/ 263 h 638"/>
              <a:gd name="T18" fmla="*/ 2524 w 4124"/>
              <a:gd name="T19" fmla="*/ 240 h 638"/>
              <a:gd name="T20" fmla="*/ 2924 w 4124"/>
              <a:gd name="T21" fmla="*/ 222 h 638"/>
              <a:gd name="T22" fmla="*/ 3265 w 4124"/>
              <a:gd name="T23" fmla="*/ 146 h 638"/>
              <a:gd name="T24" fmla="*/ 3653 w 4124"/>
              <a:gd name="T25" fmla="*/ 34 h 638"/>
              <a:gd name="T26" fmla="*/ 3918 w 4124"/>
              <a:gd name="T27" fmla="*/ 5 h 638"/>
              <a:gd name="T28" fmla="*/ 4124 w 4124"/>
              <a:gd name="T29" fmla="*/ 5 h 6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24"/>
              <a:gd name="T46" fmla="*/ 0 h 638"/>
              <a:gd name="T47" fmla="*/ 4124 w 4124"/>
              <a:gd name="T48" fmla="*/ 638 h 6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24" h="638">
                <a:moveTo>
                  <a:pt x="0" y="628"/>
                </a:moveTo>
                <a:cubicBezTo>
                  <a:pt x="35" y="624"/>
                  <a:pt x="70" y="621"/>
                  <a:pt x="159" y="622"/>
                </a:cubicBezTo>
                <a:cubicBezTo>
                  <a:pt x="248" y="623"/>
                  <a:pt x="427" y="638"/>
                  <a:pt x="536" y="634"/>
                </a:cubicBezTo>
                <a:cubicBezTo>
                  <a:pt x="645" y="630"/>
                  <a:pt x="726" y="607"/>
                  <a:pt x="812" y="599"/>
                </a:cubicBezTo>
                <a:cubicBezTo>
                  <a:pt x="898" y="591"/>
                  <a:pt x="971" y="600"/>
                  <a:pt x="1053" y="587"/>
                </a:cubicBezTo>
                <a:cubicBezTo>
                  <a:pt x="1135" y="574"/>
                  <a:pt x="1211" y="544"/>
                  <a:pt x="1306" y="522"/>
                </a:cubicBezTo>
                <a:cubicBezTo>
                  <a:pt x="1401" y="500"/>
                  <a:pt x="1524" y="479"/>
                  <a:pt x="1624" y="452"/>
                </a:cubicBezTo>
                <a:cubicBezTo>
                  <a:pt x="1724" y="425"/>
                  <a:pt x="1795" y="390"/>
                  <a:pt x="1906" y="358"/>
                </a:cubicBezTo>
                <a:cubicBezTo>
                  <a:pt x="2017" y="326"/>
                  <a:pt x="2186" y="283"/>
                  <a:pt x="2289" y="263"/>
                </a:cubicBezTo>
                <a:cubicBezTo>
                  <a:pt x="2392" y="243"/>
                  <a:pt x="2418" y="247"/>
                  <a:pt x="2524" y="240"/>
                </a:cubicBezTo>
                <a:cubicBezTo>
                  <a:pt x="2630" y="233"/>
                  <a:pt x="2801" y="238"/>
                  <a:pt x="2924" y="222"/>
                </a:cubicBezTo>
                <a:cubicBezTo>
                  <a:pt x="3047" y="206"/>
                  <a:pt x="3144" y="177"/>
                  <a:pt x="3265" y="146"/>
                </a:cubicBezTo>
                <a:cubicBezTo>
                  <a:pt x="3386" y="115"/>
                  <a:pt x="3544" y="57"/>
                  <a:pt x="3653" y="34"/>
                </a:cubicBezTo>
                <a:cubicBezTo>
                  <a:pt x="3762" y="11"/>
                  <a:pt x="3840" y="10"/>
                  <a:pt x="3918" y="5"/>
                </a:cubicBezTo>
                <a:cubicBezTo>
                  <a:pt x="3996" y="0"/>
                  <a:pt x="4060" y="2"/>
                  <a:pt x="4124" y="5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29" name="Freeform 17"/>
          <p:cNvSpPr>
            <a:spLocks/>
          </p:cNvSpPr>
          <p:nvPr/>
        </p:nvSpPr>
        <p:spPr bwMode="auto">
          <a:xfrm>
            <a:off x="673099" y="2782888"/>
            <a:ext cx="7518400" cy="592137"/>
          </a:xfrm>
          <a:custGeom>
            <a:avLst/>
            <a:gdLst>
              <a:gd name="T0" fmla="*/ 0 w 4118"/>
              <a:gd name="T1" fmla="*/ 373 h 373"/>
              <a:gd name="T2" fmla="*/ 217 w 4118"/>
              <a:gd name="T3" fmla="*/ 349 h 373"/>
              <a:gd name="T4" fmla="*/ 606 w 4118"/>
              <a:gd name="T5" fmla="*/ 343 h 373"/>
              <a:gd name="T6" fmla="*/ 988 w 4118"/>
              <a:gd name="T7" fmla="*/ 302 h 373"/>
              <a:gd name="T8" fmla="*/ 1388 w 4118"/>
              <a:gd name="T9" fmla="*/ 173 h 373"/>
              <a:gd name="T10" fmla="*/ 1806 w 4118"/>
              <a:gd name="T11" fmla="*/ 102 h 373"/>
              <a:gd name="T12" fmla="*/ 2394 w 4118"/>
              <a:gd name="T13" fmla="*/ 14 h 373"/>
              <a:gd name="T14" fmla="*/ 2923 w 4118"/>
              <a:gd name="T15" fmla="*/ 20 h 373"/>
              <a:gd name="T16" fmla="*/ 3353 w 4118"/>
              <a:gd name="T17" fmla="*/ 8 h 373"/>
              <a:gd name="T18" fmla="*/ 3665 w 4118"/>
              <a:gd name="T19" fmla="*/ 49 h 373"/>
              <a:gd name="T20" fmla="*/ 4118 w 4118"/>
              <a:gd name="T21" fmla="*/ 31 h 3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18"/>
              <a:gd name="T34" fmla="*/ 0 h 373"/>
              <a:gd name="T35" fmla="*/ 4118 w 4118"/>
              <a:gd name="T36" fmla="*/ 373 h 3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18" h="373">
                <a:moveTo>
                  <a:pt x="0" y="373"/>
                </a:moveTo>
                <a:cubicBezTo>
                  <a:pt x="58" y="363"/>
                  <a:pt x="116" y="354"/>
                  <a:pt x="217" y="349"/>
                </a:cubicBezTo>
                <a:cubicBezTo>
                  <a:pt x="318" y="344"/>
                  <a:pt x="478" y="351"/>
                  <a:pt x="606" y="343"/>
                </a:cubicBezTo>
                <a:cubicBezTo>
                  <a:pt x="734" y="335"/>
                  <a:pt x="858" y="330"/>
                  <a:pt x="988" y="302"/>
                </a:cubicBezTo>
                <a:cubicBezTo>
                  <a:pt x="1118" y="274"/>
                  <a:pt x="1252" y="206"/>
                  <a:pt x="1388" y="173"/>
                </a:cubicBezTo>
                <a:cubicBezTo>
                  <a:pt x="1524" y="140"/>
                  <a:pt x="1638" y="129"/>
                  <a:pt x="1806" y="102"/>
                </a:cubicBezTo>
                <a:cubicBezTo>
                  <a:pt x="1974" y="75"/>
                  <a:pt x="2208" y="28"/>
                  <a:pt x="2394" y="14"/>
                </a:cubicBezTo>
                <a:cubicBezTo>
                  <a:pt x="2580" y="0"/>
                  <a:pt x="2763" y="21"/>
                  <a:pt x="2923" y="20"/>
                </a:cubicBezTo>
                <a:cubicBezTo>
                  <a:pt x="3083" y="19"/>
                  <a:pt x="3229" y="3"/>
                  <a:pt x="3353" y="8"/>
                </a:cubicBezTo>
                <a:cubicBezTo>
                  <a:pt x="3477" y="13"/>
                  <a:pt x="3538" y="45"/>
                  <a:pt x="3665" y="49"/>
                </a:cubicBezTo>
                <a:cubicBezTo>
                  <a:pt x="3792" y="53"/>
                  <a:pt x="4043" y="34"/>
                  <a:pt x="4118" y="31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30" name="Freeform 18"/>
          <p:cNvSpPr>
            <a:spLocks/>
          </p:cNvSpPr>
          <p:nvPr/>
        </p:nvSpPr>
        <p:spPr bwMode="auto">
          <a:xfrm rot="1694024">
            <a:off x="941387" y="3273425"/>
            <a:ext cx="5808662" cy="1325563"/>
          </a:xfrm>
          <a:custGeom>
            <a:avLst/>
            <a:gdLst>
              <a:gd name="T0" fmla="*/ 0 w 4094"/>
              <a:gd name="T1" fmla="*/ 424 h 500"/>
              <a:gd name="T2" fmla="*/ 294 w 4094"/>
              <a:gd name="T3" fmla="*/ 471 h 500"/>
              <a:gd name="T4" fmla="*/ 865 w 4094"/>
              <a:gd name="T5" fmla="*/ 465 h 500"/>
              <a:gd name="T6" fmla="*/ 1353 w 4094"/>
              <a:gd name="T7" fmla="*/ 259 h 500"/>
              <a:gd name="T8" fmla="*/ 1694 w 4094"/>
              <a:gd name="T9" fmla="*/ 141 h 500"/>
              <a:gd name="T10" fmla="*/ 2253 w 4094"/>
              <a:gd name="T11" fmla="*/ 147 h 500"/>
              <a:gd name="T12" fmla="*/ 2629 w 4094"/>
              <a:gd name="T13" fmla="*/ 147 h 500"/>
              <a:gd name="T14" fmla="*/ 3124 w 4094"/>
              <a:gd name="T15" fmla="*/ 18 h 500"/>
              <a:gd name="T16" fmla="*/ 3659 w 4094"/>
              <a:gd name="T17" fmla="*/ 41 h 500"/>
              <a:gd name="T18" fmla="*/ 4094 w 4094"/>
              <a:gd name="T19" fmla="*/ 94 h 5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94"/>
              <a:gd name="T31" fmla="*/ 0 h 500"/>
              <a:gd name="T32" fmla="*/ 4094 w 4094"/>
              <a:gd name="T33" fmla="*/ 500 h 5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94" h="500">
                <a:moveTo>
                  <a:pt x="0" y="424"/>
                </a:moveTo>
                <a:cubicBezTo>
                  <a:pt x="75" y="444"/>
                  <a:pt x="150" y="464"/>
                  <a:pt x="294" y="471"/>
                </a:cubicBezTo>
                <a:cubicBezTo>
                  <a:pt x="438" y="478"/>
                  <a:pt x="689" y="500"/>
                  <a:pt x="865" y="465"/>
                </a:cubicBezTo>
                <a:cubicBezTo>
                  <a:pt x="1041" y="430"/>
                  <a:pt x="1215" y="313"/>
                  <a:pt x="1353" y="259"/>
                </a:cubicBezTo>
                <a:cubicBezTo>
                  <a:pt x="1491" y="205"/>
                  <a:pt x="1544" y="160"/>
                  <a:pt x="1694" y="141"/>
                </a:cubicBezTo>
                <a:cubicBezTo>
                  <a:pt x="1844" y="122"/>
                  <a:pt x="2097" y="146"/>
                  <a:pt x="2253" y="147"/>
                </a:cubicBezTo>
                <a:cubicBezTo>
                  <a:pt x="2409" y="148"/>
                  <a:pt x="2484" y="168"/>
                  <a:pt x="2629" y="147"/>
                </a:cubicBezTo>
                <a:cubicBezTo>
                  <a:pt x="2774" y="126"/>
                  <a:pt x="2952" y="36"/>
                  <a:pt x="3124" y="18"/>
                </a:cubicBezTo>
                <a:cubicBezTo>
                  <a:pt x="3296" y="0"/>
                  <a:pt x="3497" y="28"/>
                  <a:pt x="3659" y="41"/>
                </a:cubicBezTo>
                <a:cubicBezTo>
                  <a:pt x="3821" y="54"/>
                  <a:pt x="3957" y="74"/>
                  <a:pt x="4094" y="94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31" name="Freeform 19"/>
          <p:cNvSpPr>
            <a:spLocks/>
          </p:cNvSpPr>
          <p:nvPr/>
        </p:nvSpPr>
        <p:spPr bwMode="auto">
          <a:xfrm>
            <a:off x="679449" y="3316288"/>
            <a:ext cx="7105650" cy="3127375"/>
          </a:xfrm>
          <a:custGeom>
            <a:avLst/>
            <a:gdLst>
              <a:gd name="T0" fmla="*/ 0 w 4500"/>
              <a:gd name="T1" fmla="*/ 0 h 794"/>
              <a:gd name="T2" fmla="*/ 171 w 4500"/>
              <a:gd name="T3" fmla="*/ 59 h 794"/>
              <a:gd name="T4" fmla="*/ 418 w 4500"/>
              <a:gd name="T5" fmla="*/ 88 h 794"/>
              <a:gd name="T6" fmla="*/ 883 w 4500"/>
              <a:gd name="T7" fmla="*/ 118 h 794"/>
              <a:gd name="T8" fmla="*/ 1400 w 4500"/>
              <a:gd name="T9" fmla="*/ 159 h 794"/>
              <a:gd name="T10" fmla="*/ 2006 w 4500"/>
              <a:gd name="T11" fmla="*/ 165 h 794"/>
              <a:gd name="T12" fmla="*/ 2453 w 4500"/>
              <a:gd name="T13" fmla="*/ 124 h 794"/>
              <a:gd name="T14" fmla="*/ 2889 w 4500"/>
              <a:gd name="T15" fmla="*/ 141 h 794"/>
              <a:gd name="T16" fmla="*/ 3365 w 4500"/>
              <a:gd name="T17" fmla="*/ 212 h 794"/>
              <a:gd name="T18" fmla="*/ 3771 w 4500"/>
              <a:gd name="T19" fmla="*/ 353 h 794"/>
              <a:gd name="T20" fmla="*/ 4353 w 4500"/>
              <a:gd name="T21" fmla="*/ 671 h 794"/>
              <a:gd name="T22" fmla="*/ 4500 w 4500"/>
              <a:gd name="T23" fmla="*/ 794 h 7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00"/>
              <a:gd name="T37" fmla="*/ 0 h 794"/>
              <a:gd name="T38" fmla="*/ 4500 w 4500"/>
              <a:gd name="T39" fmla="*/ 794 h 7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00" h="794">
                <a:moveTo>
                  <a:pt x="0" y="0"/>
                </a:moveTo>
                <a:cubicBezTo>
                  <a:pt x="50" y="22"/>
                  <a:pt x="101" y="44"/>
                  <a:pt x="171" y="59"/>
                </a:cubicBezTo>
                <a:cubicBezTo>
                  <a:pt x="241" y="74"/>
                  <a:pt x="299" y="78"/>
                  <a:pt x="418" y="88"/>
                </a:cubicBezTo>
                <a:cubicBezTo>
                  <a:pt x="537" y="98"/>
                  <a:pt x="719" y="106"/>
                  <a:pt x="883" y="118"/>
                </a:cubicBezTo>
                <a:cubicBezTo>
                  <a:pt x="1047" y="130"/>
                  <a:pt x="1213" y="151"/>
                  <a:pt x="1400" y="159"/>
                </a:cubicBezTo>
                <a:cubicBezTo>
                  <a:pt x="1587" y="167"/>
                  <a:pt x="1831" y="171"/>
                  <a:pt x="2006" y="165"/>
                </a:cubicBezTo>
                <a:cubicBezTo>
                  <a:pt x="2181" y="159"/>
                  <a:pt x="2306" y="128"/>
                  <a:pt x="2453" y="124"/>
                </a:cubicBezTo>
                <a:cubicBezTo>
                  <a:pt x="2600" y="120"/>
                  <a:pt x="2737" y="126"/>
                  <a:pt x="2889" y="141"/>
                </a:cubicBezTo>
                <a:cubicBezTo>
                  <a:pt x="3041" y="156"/>
                  <a:pt x="3218" y="177"/>
                  <a:pt x="3365" y="212"/>
                </a:cubicBezTo>
                <a:cubicBezTo>
                  <a:pt x="3512" y="247"/>
                  <a:pt x="3606" y="276"/>
                  <a:pt x="3771" y="353"/>
                </a:cubicBezTo>
                <a:cubicBezTo>
                  <a:pt x="3936" y="430"/>
                  <a:pt x="4232" y="598"/>
                  <a:pt x="4353" y="671"/>
                </a:cubicBezTo>
                <a:cubicBezTo>
                  <a:pt x="4474" y="744"/>
                  <a:pt x="4475" y="774"/>
                  <a:pt x="4500" y="794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32" name="Freeform 20"/>
          <p:cNvSpPr>
            <a:spLocks/>
          </p:cNvSpPr>
          <p:nvPr/>
        </p:nvSpPr>
        <p:spPr bwMode="auto">
          <a:xfrm>
            <a:off x="1062037" y="2873375"/>
            <a:ext cx="7353300" cy="1816100"/>
          </a:xfrm>
          <a:custGeom>
            <a:avLst/>
            <a:gdLst>
              <a:gd name="T0" fmla="*/ 0 w 4355"/>
              <a:gd name="T1" fmla="*/ 203 h 868"/>
              <a:gd name="T2" fmla="*/ 295 w 4355"/>
              <a:gd name="T3" fmla="*/ 244 h 868"/>
              <a:gd name="T4" fmla="*/ 842 w 4355"/>
              <a:gd name="T5" fmla="*/ 226 h 868"/>
              <a:gd name="T6" fmla="*/ 1300 w 4355"/>
              <a:gd name="T7" fmla="*/ 103 h 868"/>
              <a:gd name="T8" fmla="*/ 1665 w 4355"/>
              <a:gd name="T9" fmla="*/ 14 h 868"/>
              <a:gd name="T10" fmla="*/ 2018 w 4355"/>
              <a:gd name="T11" fmla="*/ 20 h 868"/>
              <a:gd name="T12" fmla="*/ 2536 w 4355"/>
              <a:gd name="T13" fmla="*/ 14 h 868"/>
              <a:gd name="T14" fmla="*/ 3095 w 4355"/>
              <a:gd name="T15" fmla="*/ 97 h 868"/>
              <a:gd name="T16" fmla="*/ 3506 w 4355"/>
              <a:gd name="T17" fmla="*/ 297 h 868"/>
              <a:gd name="T18" fmla="*/ 3836 w 4355"/>
              <a:gd name="T19" fmla="*/ 479 h 868"/>
              <a:gd name="T20" fmla="*/ 4277 w 4355"/>
              <a:gd name="T21" fmla="*/ 809 h 868"/>
              <a:gd name="T22" fmla="*/ 4306 w 4355"/>
              <a:gd name="T23" fmla="*/ 832 h 8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55"/>
              <a:gd name="T37" fmla="*/ 0 h 868"/>
              <a:gd name="T38" fmla="*/ 4355 w 4355"/>
              <a:gd name="T39" fmla="*/ 868 h 8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55" h="868">
                <a:moveTo>
                  <a:pt x="0" y="203"/>
                </a:moveTo>
                <a:cubicBezTo>
                  <a:pt x="77" y="221"/>
                  <a:pt x="155" y="240"/>
                  <a:pt x="295" y="244"/>
                </a:cubicBezTo>
                <a:cubicBezTo>
                  <a:pt x="435" y="248"/>
                  <a:pt x="675" y="249"/>
                  <a:pt x="842" y="226"/>
                </a:cubicBezTo>
                <a:cubicBezTo>
                  <a:pt x="1009" y="203"/>
                  <a:pt x="1163" y="138"/>
                  <a:pt x="1300" y="103"/>
                </a:cubicBezTo>
                <a:cubicBezTo>
                  <a:pt x="1437" y="68"/>
                  <a:pt x="1545" y="28"/>
                  <a:pt x="1665" y="14"/>
                </a:cubicBezTo>
                <a:cubicBezTo>
                  <a:pt x="1785" y="0"/>
                  <a:pt x="1873" y="20"/>
                  <a:pt x="2018" y="20"/>
                </a:cubicBezTo>
                <a:cubicBezTo>
                  <a:pt x="2163" y="20"/>
                  <a:pt x="2357" y="1"/>
                  <a:pt x="2536" y="14"/>
                </a:cubicBezTo>
                <a:cubicBezTo>
                  <a:pt x="2715" y="27"/>
                  <a:pt x="2933" y="50"/>
                  <a:pt x="3095" y="97"/>
                </a:cubicBezTo>
                <a:cubicBezTo>
                  <a:pt x="3257" y="144"/>
                  <a:pt x="3383" y="233"/>
                  <a:pt x="3506" y="297"/>
                </a:cubicBezTo>
                <a:cubicBezTo>
                  <a:pt x="3629" y="361"/>
                  <a:pt x="3707" y="394"/>
                  <a:pt x="3836" y="479"/>
                </a:cubicBezTo>
                <a:cubicBezTo>
                  <a:pt x="3965" y="564"/>
                  <a:pt x="4199" y="750"/>
                  <a:pt x="4277" y="809"/>
                </a:cubicBezTo>
                <a:cubicBezTo>
                  <a:pt x="4355" y="868"/>
                  <a:pt x="4330" y="850"/>
                  <a:pt x="4306" y="832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33" name="Freeform 21"/>
          <p:cNvSpPr>
            <a:spLocks/>
          </p:cNvSpPr>
          <p:nvPr/>
        </p:nvSpPr>
        <p:spPr bwMode="auto">
          <a:xfrm>
            <a:off x="633412" y="2481263"/>
            <a:ext cx="7377112" cy="1038225"/>
          </a:xfrm>
          <a:custGeom>
            <a:avLst/>
            <a:gdLst>
              <a:gd name="T0" fmla="*/ 0 w 4347"/>
              <a:gd name="T1" fmla="*/ 450 h 532"/>
              <a:gd name="T2" fmla="*/ 259 w 4347"/>
              <a:gd name="T3" fmla="*/ 444 h 532"/>
              <a:gd name="T4" fmla="*/ 670 w 4347"/>
              <a:gd name="T5" fmla="*/ 444 h 532"/>
              <a:gd name="T6" fmla="*/ 1059 w 4347"/>
              <a:gd name="T7" fmla="*/ 320 h 532"/>
              <a:gd name="T8" fmla="*/ 1353 w 4347"/>
              <a:gd name="T9" fmla="*/ 191 h 532"/>
              <a:gd name="T10" fmla="*/ 1694 w 4347"/>
              <a:gd name="T11" fmla="*/ 67 h 532"/>
              <a:gd name="T12" fmla="*/ 2041 w 4347"/>
              <a:gd name="T13" fmla="*/ 3 h 532"/>
              <a:gd name="T14" fmla="*/ 2441 w 4347"/>
              <a:gd name="T15" fmla="*/ 50 h 532"/>
              <a:gd name="T16" fmla="*/ 2912 w 4347"/>
              <a:gd name="T17" fmla="*/ 120 h 532"/>
              <a:gd name="T18" fmla="*/ 3329 w 4347"/>
              <a:gd name="T19" fmla="*/ 244 h 532"/>
              <a:gd name="T20" fmla="*/ 3671 w 4347"/>
              <a:gd name="T21" fmla="*/ 279 h 532"/>
              <a:gd name="T22" fmla="*/ 4065 w 4347"/>
              <a:gd name="T23" fmla="*/ 385 h 532"/>
              <a:gd name="T24" fmla="*/ 4347 w 4347"/>
              <a:gd name="T25" fmla="*/ 532 h 5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47"/>
              <a:gd name="T40" fmla="*/ 0 h 532"/>
              <a:gd name="T41" fmla="*/ 4347 w 4347"/>
              <a:gd name="T42" fmla="*/ 532 h 5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47" h="532">
                <a:moveTo>
                  <a:pt x="0" y="450"/>
                </a:moveTo>
                <a:cubicBezTo>
                  <a:pt x="73" y="447"/>
                  <a:pt x="147" y="445"/>
                  <a:pt x="259" y="444"/>
                </a:cubicBezTo>
                <a:cubicBezTo>
                  <a:pt x="371" y="443"/>
                  <a:pt x="537" y="465"/>
                  <a:pt x="670" y="444"/>
                </a:cubicBezTo>
                <a:cubicBezTo>
                  <a:pt x="803" y="423"/>
                  <a:pt x="945" y="362"/>
                  <a:pt x="1059" y="320"/>
                </a:cubicBezTo>
                <a:cubicBezTo>
                  <a:pt x="1173" y="278"/>
                  <a:pt x="1247" y="233"/>
                  <a:pt x="1353" y="191"/>
                </a:cubicBezTo>
                <a:cubicBezTo>
                  <a:pt x="1459" y="149"/>
                  <a:pt x="1579" y="98"/>
                  <a:pt x="1694" y="67"/>
                </a:cubicBezTo>
                <a:cubicBezTo>
                  <a:pt x="1809" y="36"/>
                  <a:pt x="1917" y="6"/>
                  <a:pt x="2041" y="3"/>
                </a:cubicBezTo>
                <a:cubicBezTo>
                  <a:pt x="2165" y="0"/>
                  <a:pt x="2296" y="30"/>
                  <a:pt x="2441" y="50"/>
                </a:cubicBezTo>
                <a:cubicBezTo>
                  <a:pt x="2586" y="70"/>
                  <a:pt x="2764" y="88"/>
                  <a:pt x="2912" y="120"/>
                </a:cubicBezTo>
                <a:cubicBezTo>
                  <a:pt x="3060" y="152"/>
                  <a:pt x="3203" y="218"/>
                  <a:pt x="3329" y="244"/>
                </a:cubicBezTo>
                <a:cubicBezTo>
                  <a:pt x="3455" y="270"/>
                  <a:pt x="3548" y="256"/>
                  <a:pt x="3671" y="279"/>
                </a:cubicBezTo>
                <a:cubicBezTo>
                  <a:pt x="3794" y="302"/>
                  <a:pt x="3952" y="343"/>
                  <a:pt x="4065" y="385"/>
                </a:cubicBezTo>
                <a:cubicBezTo>
                  <a:pt x="4178" y="427"/>
                  <a:pt x="4262" y="479"/>
                  <a:pt x="4347" y="532"/>
                </a:cubicBezTo>
              </a:path>
            </a:pathLst>
          </a:custGeom>
          <a:noFill/>
          <a:ln w="127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422934" name="Text Box 22"/>
          <p:cNvSpPr txBox="1">
            <a:spLocks noChangeArrowheads="1"/>
          </p:cNvSpPr>
          <p:nvPr/>
        </p:nvSpPr>
        <p:spPr bwMode="auto">
          <a:xfrm>
            <a:off x="4446587" y="5949950"/>
            <a:ext cx="153828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GB" sz="2000" smtClean="0">
                <a:solidFill>
                  <a:srgbClr val="000000"/>
                </a:solidFill>
                <a:latin typeface="Stone Sans ITC TT" pitchFamily="2" charset="0"/>
              </a:rPr>
              <a:t>Forecast uncertainty</a:t>
            </a:r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5805487" y="5949950"/>
            <a:ext cx="730250" cy="28575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27672" name="Text Box 30"/>
          <p:cNvSpPr txBox="1">
            <a:spLocks noChangeArrowheads="1"/>
          </p:cNvSpPr>
          <p:nvPr/>
        </p:nvSpPr>
        <p:spPr bwMode="auto">
          <a:xfrm>
            <a:off x="7416799" y="0"/>
            <a:ext cx="176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FF0000"/>
                </a:solidFill>
                <a:latin typeface="Stone Sans ITC TT" pitchFamily="2" charset="0"/>
              </a:rPr>
              <a:t>Deterministic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FF0000"/>
                </a:solidFill>
                <a:latin typeface="Stone Sans ITC TT" pitchFamily="2" charset="0"/>
              </a:rPr>
              <a:t>Forecast</a:t>
            </a:r>
          </a:p>
        </p:txBody>
      </p:sp>
      <p:sp>
        <p:nvSpPr>
          <p:cNvPr id="27673" name="Line 31"/>
          <p:cNvSpPr>
            <a:spLocks noChangeShapeType="1"/>
          </p:cNvSpPr>
          <p:nvPr/>
        </p:nvSpPr>
        <p:spPr bwMode="auto">
          <a:xfrm flipH="1">
            <a:off x="7561262" y="684213"/>
            <a:ext cx="584200" cy="854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sp>
        <p:nvSpPr>
          <p:cNvPr id="27674" name="Text Box 32"/>
          <p:cNvSpPr txBox="1">
            <a:spLocks noChangeArrowheads="1"/>
          </p:cNvSpPr>
          <p:nvPr/>
        </p:nvSpPr>
        <p:spPr bwMode="auto">
          <a:xfrm>
            <a:off x="444499" y="3925888"/>
            <a:ext cx="1600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  <a:latin typeface="Stone Sans ITC TT" pitchFamily="2" charset="0"/>
              </a:rPr>
              <a:t>Analysis</a:t>
            </a:r>
          </a:p>
        </p:txBody>
      </p:sp>
      <p:sp>
        <p:nvSpPr>
          <p:cNvPr id="27675" name="Line 33"/>
          <p:cNvSpPr>
            <a:spLocks noChangeShapeType="1"/>
          </p:cNvSpPr>
          <p:nvPr/>
        </p:nvSpPr>
        <p:spPr bwMode="auto">
          <a:xfrm flipH="1" flipV="1">
            <a:off x="825499" y="3240088"/>
            <a:ext cx="76200" cy="7620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pic>
        <p:nvPicPr>
          <p:cNvPr id="27676" name="Picture 4" descr="memb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7" y="1584325"/>
            <a:ext cx="763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85" name="Picture 5" descr="memb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024" y="3249613"/>
            <a:ext cx="758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50" name="Text Box 38"/>
          <p:cNvSpPr txBox="1">
            <a:spLocks noChangeArrowheads="1"/>
          </p:cNvSpPr>
          <p:nvPr/>
        </p:nvSpPr>
        <p:spPr bwMode="auto">
          <a:xfrm>
            <a:off x="225424" y="1871663"/>
            <a:ext cx="2249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000000"/>
                </a:solidFill>
                <a:latin typeface="Stone Sans ITC TT" pitchFamily="2" charset="0"/>
              </a:rPr>
              <a:t>Initial Condition Uncertainty</a:t>
            </a:r>
          </a:p>
        </p:txBody>
      </p:sp>
      <p:sp>
        <p:nvSpPr>
          <p:cNvPr id="422951" name="Line 39"/>
          <p:cNvSpPr>
            <a:spLocks noChangeShapeType="1"/>
          </p:cNvSpPr>
          <p:nvPr/>
        </p:nvSpPr>
        <p:spPr bwMode="auto">
          <a:xfrm flipH="1">
            <a:off x="809624" y="2484438"/>
            <a:ext cx="0" cy="2254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GB" sz="4400" smtClean="0">
              <a:solidFill>
                <a:srgbClr val="B9DB0E"/>
              </a:solidFill>
            </a:endParaRPr>
          </a:p>
        </p:txBody>
      </p:sp>
      <p:pic>
        <p:nvPicPr>
          <p:cNvPr id="916486" name="Picture 6" descr="memb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4" y="368300"/>
            <a:ext cx="758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87" name="Picture 7" descr="memb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137" y="1314450"/>
            <a:ext cx="7588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88" name="Picture 8" descr="memb0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99" y="2259013"/>
            <a:ext cx="7635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89" name="Picture 9" descr="memb0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399" y="2889250"/>
            <a:ext cx="758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90" name="Picture 10" descr="memb0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837" y="4464050"/>
            <a:ext cx="758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92" name="Picture 12" descr="memb0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299" y="4419600"/>
            <a:ext cx="758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93" name="Picture 13" descr="memb0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4" y="5768975"/>
            <a:ext cx="758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94" name="Picture 14" descr="memb1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2" y="4238625"/>
            <a:ext cx="758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95" name="Picture 15" descr="memb1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137" y="3203575"/>
            <a:ext cx="7588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6491" name="Picture 11" descr="memb0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524" y="2259013"/>
            <a:ext cx="7588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900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8" grpId="0" animBg="1"/>
      <p:bldP spid="422919" grpId="0" animBg="1"/>
      <p:bldP spid="422923" grpId="0" animBg="1"/>
      <p:bldP spid="422924" grpId="0" animBg="1"/>
      <p:bldP spid="422925" grpId="0" animBg="1"/>
      <p:bldP spid="422926" grpId="0" animBg="1"/>
      <p:bldP spid="422927" grpId="0" animBg="1"/>
      <p:bldP spid="422928" grpId="0" animBg="1"/>
      <p:bldP spid="422929" grpId="0" animBg="1"/>
      <p:bldP spid="422930" grpId="0" animBg="1"/>
      <p:bldP spid="422931" grpId="0" animBg="1"/>
      <p:bldP spid="422932" grpId="0" animBg="1"/>
      <p:bldP spid="422933" grpId="0" animBg="1"/>
      <p:bldP spid="422934" grpId="0"/>
      <p:bldP spid="422935" grpId="0" animBg="1"/>
      <p:bldP spid="422950" grpId="0" autoUpdateAnimBg="0"/>
      <p:bldP spid="4229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charset="0"/>
            </a:endParaRP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7663"/>
            <a:ext cx="7391400" cy="1371600"/>
          </a:xfrm>
        </p:spPr>
        <p:txBody>
          <a:bodyPr/>
          <a:lstStyle/>
          <a:p>
            <a:r>
              <a:rPr lang="en-GB" sz="3600"/>
              <a:t>EPS-based dispersion modelling</a:t>
            </a:r>
          </a:p>
        </p:txBody>
      </p:sp>
      <p:pic>
        <p:nvPicPr>
          <p:cNvPr id="289795" name="Picture 3" descr="Dosage0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691437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93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tific_template">
  <a:themeElements>
    <a:clrScheme name="scientific_template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scientifi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ientif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scientific_template</Template>
  <TotalTime>4327</TotalTime>
  <Words>379</Words>
  <Application>Microsoft Macintosh PowerPoint</Application>
  <PresentationFormat>On-screen Show (4:3)</PresentationFormat>
  <Paragraphs>151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ＭＳ Ｐゴシック</vt:lpstr>
      <vt:lpstr>Stone Sans ITC TT</vt:lpstr>
      <vt:lpstr>Symbol</vt:lpstr>
      <vt:lpstr>Times</vt:lpstr>
      <vt:lpstr>Wingdings</vt:lpstr>
      <vt:lpstr>scientific_template</vt:lpstr>
      <vt:lpstr>1_Blank Presentation</vt:lpstr>
      <vt:lpstr>Equation</vt:lpstr>
      <vt:lpstr>Uncertainty in dispersion predictions Dr Matthew Hort</vt:lpstr>
      <vt:lpstr>Dispersion Problems and Modelling</vt:lpstr>
      <vt:lpstr>Processes</vt:lpstr>
      <vt:lpstr>Applications</vt:lpstr>
      <vt:lpstr>Sources of Uncertainty</vt:lpstr>
      <vt:lpstr>Inputs, processes and Outputs a.k.a. sources of uncertainty</vt:lpstr>
      <vt:lpstr>METEOROLOGY</vt:lpstr>
      <vt:lpstr>Ensembles Capturing some of the uncertainty the ensemble</vt:lpstr>
      <vt:lpstr>EPS-based dispersion modelling</vt:lpstr>
      <vt:lpstr>NAME Predictions  Using ECMWF EPS forecasts</vt:lpstr>
      <vt:lpstr>Emissions</vt:lpstr>
      <vt:lpstr>Volcanic Eruptions Source term uncertainty</vt:lpstr>
      <vt:lpstr>Volcanic Gas Near surface SO2</vt:lpstr>
      <vt:lpstr>Volcanic Gas Near surface SO4</vt:lpstr>
      <vt:lpstr>Detail</vt:lpstr>
      <vt:lpstr>Dispersion Processes</vt:lpstr>
      <vt:lpstr>Fukushima Deposition prediction</vt:lpstr>
      <vt:lpstr>Fukushima</vt:lpstr>
      <vt:lpstr>Deposits  Model - Observations</vt:lpstr>
      <vt:lpstr>Statistical Comparison</vt:lpstr>
      <vt:lpstr>Thoughts</vt:lpstr>
    </vt:vector>
  </TitlesOfParts>
  <Company>Met Office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NAME-EMARC optimisation</dc:title>
  <dc:creator>denise.hertwig</dc:creator>
  <dc:description>submitted 26.7.2005     CHG015666 refers</dc:description>
  <cp:lastModifiedBy>matthew hort</cp:lastModifiedBy>
  <cp:revision>276</cp:revision>
  <cp:lastPrinted>2004-10-15T09:34:20Z</cp:lastPrinted>
  <dcterms:created xsi:type="dcterms:W3CDTF">2014-05-15T07:30:55Z</dcterms:created>
  <dcterms:modified xsi:type="dcterms:W3CDTF">2017-12-03T21:04:56Z</dcterms:modified>
</cp:coreProperties>
</file>